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application/vnd.ms-powerpoint.changesinfo+xml" PartName="/ppt/changesInfos/changesInfo1.xml"/>
  <Override ContentType="application/vnd.openxmlformats-officedocument.presentationml.handoutMaster+xml" PartName="/ppt/handoutMasters/handout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"/>
  </p:handout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FFFF"/>
    <a:srgbClr val="0070C0"/>
    <a:srgbClr val="00A4CA"/>
    <a:srgbClr val="CCEDF5"/>
    <a:srgbClr val="49BED9"/>
    <a:srgbClr val="CCFFFF"/>
    <a:srgbClr val="00FFFF"/>
    <a:srgbClr val="D9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0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2885" y="86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3.xml" Type="http://schemas.openxmlformats.org/officeDocument/2006/relationships/slide"/><Relationship Id="rId11" Target="slides/slide4.xml" Type="http://schemas.openxmlformats.org/officeDocument/2006/relationships/slide"/><Relationship Id="rId12" Target="slides/slide5.xml" Type="http://schemas.openxmlformats.org/officeDocument/2006/relationships/slide"/><Relationship Id="rId13" Target="slides/slide6.xml" Type="http://schemas.openxmlformats.org/officeDocument/2006/relationships/slide"/><Relationship Id="rId14" Target="slides/slide7.xml" Type="http://schemas.openxmlformats.org/officeDocument/2006/relationships/slide"/><Relationship Id="rId15" Target="slides/slide8.xml" Type="http://schemas.openxmlformats.org/officeDocument/2006/relationships/slide"/><Relationship Id="rId16" Target="slides/slide9.xml" Type="http://schemas.openxmlformats.org/officeDocument/2006/relationships/slide"/><Relationship Id="rId17" Target="slides/slide10.xml" Type="http://schemas.openxmlformats.org/officeDocument/2006/relationships/slide"/><Relationship Id="rId18" Target="slides/slide11.xml" Type="http://schemas.openxmlformats.org/officeDocument/2006/relationships/slide"/><Relationship Id="rId2" Target="handoutMasters/handoutMaster1.xml" Type="http://schemas.openxmlformats.org/officeDocument/2006/relationships/handoutMaster"/><Relationship Id="rId3" Target="presProps.xml" Type="http://schemas.openxmlformats.org/officeDocument/2006/relationships/presProps"/><Relationship Id="rId4" Target="viewProps.xml" Type="http://schemas.openxmlformats.org/officeDocument/2006/relationships/viewProps"/><Relationship Id="rId5" Target="theme/theme1.xml" Type="http://schemas.openxmlformats.org/officeDocument/2006/relationships/theme"/><Relationship Id="rId6" Target="tableStyles.xml" Type="http://schemas.openxmlformats.org/officeDocument/2006/relationships/tableStyles"/><Relationship Id="rId7" Target="changesInfos/changesInfo1.xml" Type="http://schemas.microsoft.com/office/2016/11/relationships/changesInfo"/><Relationship Id="rId8" Target="slides/slide1.xml" Type="http://schemas.openxmlformats.org/officeDocument/2006/relationships/slide"/><Relationship Id="rId9" Target="slides/slide2.xml" Type="http://schemas.openxmlformats.org/officeDocument/2006/relationships/slide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anisamy, Vijayavinayagam" userId="ab173951-88d2-46a3-a2b8-c4fa84552c91" providerId="ADAL" clId="{21CCB4E8-FF9D-4C18-8004-116784AFC80F}"/>
    <pc:docChg chg="modMainMaster">
      <pc:chgData name="Palanisamy, Vijayavinayagam" userId="ab173951-88d2-46a3-a2b8-c4fa84552c91" providerId="ADAL" clId="{21CCB4E8-FF9D-4C18-8004-116784AFC80F}" dt="2024-05-10T06:45:21.124" v="21" actId="20577"/>
      <pc:docMkLst>
        <pc:docMk/>
      </pc:docMkLst>
      <pc:sldMasterChg chg="modSldLayout">
        <pc:chgData name="Palanisamy, Vijayavinayagam" userId="ab173951-88d2-46a3-a2b8-c4fa84552c91" providerId="ADAL" clId="{21CCB4E8-FF9D-4C18-8004-116784AFC80F}" dt="2024-05-10T06:45:21.124" v="21" actId="20577"/>
        <pc:sldMasterMkLst>
          <pc:docMk/>
          <pc:sldMasterMk cId="4161235756" sldId="2147483660"/>
        </pc:sldMasterMkLst>
        <pc:sldLayoutChg chg="modSp mod">
          <pc:chgData name="Palanisamy, Vijayavinayagam" userId="ab173951-88d2-46a3-a2b8-c4fa84552c91" providerId="ADAL" clId="{21CCB4E8-FF9D-4C18-8004-116784AFC80F}" dt="2024-05-10T06:45:21.124" v="21" actId="20577"/>
          <pc:sldLayoutMkLst>
            <pc:docMk/>
            <pc:sldMasterMk cId="4161235756" sldId="2147483660"/>
            <pc:sldLayoutMk cId="623063090" sldId="2147483709"/>
          </pc:sldLayoutMkLst>
          <pc:spChg chg="mod">
            <ac:chgData name="Palanisamy, Vijayavinayagam" userId="ab173951-88d2-46a3-a2b8-c4fa84552c91" providerId="ADAL" clId="{21CCB4E8-FF9D-4C18-8004-116784AFC80F}" dt="2024-05-10T06:45:17.884" v="16" actId="20577"/>
            <ac:spMkLst>
              <pc:docMk/>
              <pc:sldMasterMk cId="4161235756" sldId="2147483660"/>
              <pc:sldLayoutMk cId="623063090" sldId="2147483709"/>
              <ac:spMk id="21" creationId="{48ADD42A-41D6-86FD-D791-D99994458243}"/>
            </ac:spMkLst>
          </pc:spChg>
          <pc:spChg chg="mod">
            <ac:chgData name="Palanisamy, Vijayavinayagam" userId="ab173951-88d2-46a3-a2b8-c4fa84552c91" providerId="ADAL" clId="{21CCB4E8-FF9D-4C18-8004-116784AFC80F}" dt="2024-05-10T06:45:21.124" v="21" actId="20577"/>
            <ac:spMkLst>
              <pc:docMk/>
              <pc:sldMasterMk cId="4161235756" sldId="2147483660"/>
              <pc:sldLayoutMk cId="623063090" sldId="2147483709"/>
              <ac:spMk id="22" creationId="{35DE16E8-6065-FC85-BFB7-B6BAAA1BBF32}"/>
            </ac:spMkLst>
          </pc:spChg>
        </pc:sldLayoutChg>
      </pc:sldMasterChg>
    </pc:docChg>
  </pc:docChgLst>
  <pc:docChgLst>
    <pc:chgData name="Dornadula, Bhargavinath" userId="27d14dbd-e4a6-4265-99cd-9456555c7adf" providerId="ADAL" clId="{E09321B7-959A-4DBC-B2E0-41F2D88036C9}"/>
    <pc:docChg chg="modMainMaster">
      <pc:chgData name="Dornadula, Bhargavinath" userId="27d14dbd-e4a6-4265-99cd-9456555c7adf" providerId="ADAL" clId="{E09321B7-959A-4DBC-B2E0-41F2D88036C9}" dt="2024-03-28T09:39:43.898" v="0" actId="20577"/>
      <pc:docMkLst>
        <pc:docMk/>
      </pc:docMkLst>
      <pc:sldMasterChg chg="modSldLayout">
        <pc:chgData name="Dornadula, Bhargavinath" userId="27d14dbd-e4a6-4265-99cd-9456555c7adf" providerId="ADAL" clId="{E09321B7-959A-4DBC-B2E0-41F2D88036C9}" dt="2024-03-28T09:39:43.898" v="0" actId="20577"/>
        <pc:sldMasterMkLst>
          <pc:docMk/>
          <pc:sldMasterMk cId="4161235756" sldId="2147483660"/>
        </pc:sldMasterMkLst>
        <pc:sldLayoutChg chg="modSp mod">
          <pc:chgData name="Dornadula, Bhargavinath" userId="27d14dbd-e4a6-4265-99cd-9456555c7adf" providerId="ADAL" clId="{E09321B7-959A-4DBC-B2E0-41F2D88036C9}" dt="2024-03-28T09:39:43.898" v="0" actId="20577"/>
          <pc:sldLayoutMkLst>
            <pc:docMk/>
            <pc:sldMasterMk cId="4161235756" sldId="2147483660"/>
            <pc:sldLayoutMk cId="68778883" sldId="2147483712"/>
          </pc:sldLayoutMkLst>
          <pc:spChg chg="mod">
            <ac:chgData name="Dornadula, Bhargavinath" userId="27d14dbd-e4a6-4265-99cd-9456555c7adf" providerId="ADAL" clId="{E09321B7-959A-4DBC-B2E0-41F2D88036C9}" dt="2024-03-28T09:39:43.898" v="0" actId="20577"/>
            <ac:spMkLst>
              <pc:docMk/>
              <pc:sldMasterMk cId="4161235756" sldId="2147483660"/>
              <pc:sldLayoutMk cId="68778883" sldId="2147483712"/>
              <ac:spMk id="18" creationId="{9BE2D8FF-B277-7A6D-7562-000C58BEC108}"/>
            </ac:spMkLst>
          </pc:spChg>
        </pc:sldLayoutChg>
      </pc:sldMasterChg>
    </pc:docChg>
  </pc:docChgLst>
  <pc:docChgLst>
    <pc:chgData name="Dornadula, Bhargavinath" userId="27d14dbd-e4a6-4265-99cd-9456555c7adf" providerId="ADAL" clId="{D58B0BAC-BB8F-4DB3-B053-E66EDBA57F83}"/>
    <pc:docChg chg="modMainMaster">
      <pc:chgData name="Dornadula, Bhargavinath" userId="27d14dbd-e4a6-4265-99cd-9456555c7adf" providerId="ADAL" clId="{D58B0BAC-BB8F-4DB3-B053-E66EDBA57F83}" dt="2024-03-26T05:37:43.051" v="0" actId="962"/>
      <pc:docMkLst>
        <pc:docMk/>
      </pc:docMkLst>
      <pc:sldMasterChg chg="modSldLayout">
        <pc:chgData name="Dornadula, Bhargavinath" userId="27d14dbd-e4a6-4265-99cd-9456555c7adf" providerId="ADAL" clId="{D58B0BAC-BB8F-4DB3-B053-E66EDBA57F83}" dt="2024-03-26T05:37:43.051" v="0" actId="962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D58B0BAC-BB8F-4DB3-B053-E66EDBA57F83}" dt="2024-03-26T05:37:43.051" v="0" actId="962"/>
          <pc:sldLayoutMkLst>
            <pc:docMk/>
            <pc:sldMasterMk cId="4161235756" sldId="2147483660"/>
            <pc:sldLayoutMk cId="452113881" sldId="2147483700"/>
          </pc:sldLayoutMkLst>
          <pc:spChg chg="mod">
            <ac:chgData name="Dornadula, Bhargavinath" userId="27d14dbd-e4a6-4265-99cd-9456555c7adf" providerId="ADAL" clId="{D58B0BAC-BB8F-4DB3-B053-E66EDBA57F83}" dt="2024-03-26T05:37:43.051" v="0" actId="962"/>
            <ac:spMkLst>
              <pc:docMk/>
              <pc:sldMasterMk cId="4161235756" sldId="2147483660"/>
              <pc:sldLayoutMk cId="452113881" sldId="2147483700"/>
              <ac:spMk id="77" creationId="{D31FB1BF-06B4-18B8-76BC-11EBA931038E}"/>
            </ac:spMkLst>
          </pc:spChg>
        </pc:sldLayoutChg>
      </pc:sldMasterChg>
    </pc:docChg>
  </pc:docChgLst>
  <pc:docChgLst>
    <pc:chgData name="Dornadula, Bhargavinath" userId="27d14dbd-e4a6-4265-99cd-9456555c7adf" providerId="ADAL" clId="{7575CAAC-AEAB-479D-87F9-FDD3CDA3E3DD}"/>
    <pc:docChg chg="custSel modMainMaster">
      <pc:chgData name="Dornadula, Bhargavinath" userId="27d14dbd-e4a6-4265-99cd-9456555c7adf" providerId="ADAL" clId="{7575CAAC-AEAB-479D-87F9-FDD3CDA3E3DD}" dt="2023-11-04T04:45:59.176" v="51" actId="20577"/>
      <pc:docMkLst>
        <pc:docMk/>
      </pc:docMkLst>
      <pc:sldMasterChg chg="modSldLayout">
        <pc:chgData name="Dornadula, Bhargavinath" userId="27d14dbd-e4a6-4265-99cd-9456555c7adf" providerId="ADAL" clId="{7575CAAC-AEAB-479D-87F9-FDD3CDA3E3DD}" dt="2023-11-04T04:45:59.176" v="51" actId="20577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7575CAAC-AEAB-479D-87F9-FDD3CDA3E3DD}" dt="2023-11-04T04:45:59.176" v="51" actId="20577"/>
          <pc:sldLayoutMkLst>
            <pc:docMk/>
            <pc:sldMasterMk cId="4161235756" sldId="2147483660"/>
            <pc:sldLayoutMk cId="35256956" sldId="2147483711"/>
          </pc:sldLayoutMkLst>
          <pc:spChg chg="add mod">
            <ac:chgData name="Dornadula, Bhargavinath" userId="27d14dbd-e4a6-4265-99cd-9456555c7adf" providerId="ADAL" clId="{7575CAAC-AEAB-479D-87F9-FDD3CDA3E3DD}" dt="2023-11-04T04:45:22.460" v="1"/>
            <ac:spMkLst>
              <pc:docMk/>
              <pc:sldMasterMk cId="4161235756" sldId="2147483660"/>
              <pc:sldLayoutMk cId="35256956" sldId="2147483711"/>
              <ac:spMk id="2" creationId="{BF5FB1A3-8E3F-E740-4B6E-ADCCDEEDF8F5}"/>
            </ac:spMkLst>
          </pc:spChg>
          <pc:spChg chg="del">
            <ac:chgData name="Dornadula, Bhargavinath" userId="27d14dbd-e4a6-4265-99cd-9456555c7adf" providerId="ADAL" clId="{7575CAAC-AEAB-479D-87F9-FDD3CDA3E3DD}" dt="2023-11-04T04:45:21.737" v="0" actId="478"/>
            <ac:spMkLst>
              <pc:docMk/>
              <pc:sldMasterMk cId="4161235756" sldId="2147483660"/>
              <pc:sldLayoutMk cId="35256956" sldId="2147483711"/>
              <ac:spMk id="3" creationId="{E376976A-01D6-E690-645B-57E82A42AA4D}"/>
            </ac:spMkLst>
          </pc:spChg>
          <pc:spChg chg="del">
            <ac:chgData name="Dornadula, Bhargavinath" userId="27d14dbd-e4a6-4265-99cd-9456555c7adf" providerId="ADAL" clId="{7575CAAC-AEAB-479D-87F9-FDD3CDA3E3DD}" dt="2023-11-04T04:45:21.737" v="0" actId="478"/>
            <ac:spMkLst>
              <pc:docMk/>
              <pc:sldMasterMk cId="4161235756" sldId="2147483660"/>
              <pc:sldLayoutMk cId="35256956" sldId="2147483711"/>
              <ac:spMk id="4" creationId="{8CBB10EA-970A-E32E-7947-C8A2CA67B1AE}"/>
            </ac:spMkLst>
          </pc:spChg>
          <pc:spChg chg="add mod">
            <ac:chgData name="Dornadula, Bhargavinath" userId="27d14dbd-e4a6-4265-99cd-9456555c7adf" providerId="ADAL" clId="{7575CAAC-AEAB-479D-87F9-FDD3CDA3E3DD}" dt="2023-11-04T04:45:22.460" v="1"/>
            <ac:spMkLst>
              <pc:docMk/>
              <pc:sldMasterMk cId="4161235756" sldId="2147483660"/>
              <pc:sldLayoutMk cId="35256956" sldId="2147483711"/>
              <ac:spMk id="5" creationId="{D2E90139-03E5-E864-D965-B66B68759467}"/>
            </ac:spMkLst>
          </pc:spChg>
          <pc:graphicFrameChg chg="del">
            <ac:chgData name="Dornadula, Bhargavinath" userId="27d14dbd-e4a6-4265-99cd-9456555c7adf" providerId="ADAL" clId="{7575CAAC-AEAB-479D-87F9-FDD3CDA3E3DD}" dt="2023-11-04T04:45:21.737" v="0" actId="478"/>
            <ac:graphicFrameMkLst>
              <pc:docMk/>
              <pc:sldMasterMk cId="4161235756" sldId="2147483660"/>
              <pc:sldLayoutMk cId="35256956" sldId="2147483711"/>
              <ac:graphicFrameMk id="6" creationId="{5AE84538-9A21-8818-6366-2A25C0B3F5F9}"/>
            </ac:graphicFrameMkLst>
          </pc:graphicFrameChg>
          <pc:graphicFrameChg chg="add mod modGraphic">
            <ac:chgData name="Dornadula, Bhargavinath" userId="27d14dbd-e4a6-4265-99cd-9456555c7adf" providerId="ADAL" clId="{7575CAAC-AEAB-479D-87F9-FDD3CDA3E3DD}" dt="2023-11-04T04:45:59.176" v="51" actId="20577"/>
            <ac:graphicFrameMkLst>
              <pc:docMk/>
              <pc:sldMasterMk cId="4161235756" sldId="2147483660"/>
              <pc:sldLayoutMk cId="35256956" sldId="2147483711"/>
              <ac:graphicFrameMk id="7" creationId="{CD84FD2B-621D-7DAF-A5D2-6ED8567E8C85}"/>
            </ac:graphicFrameMkLst>
          </pc:graphicFrameChg>
        </pc:sldLayoutChg>
      </pc:sldMasterChg>
    </pc:docChg>
  </pc:docChgLst>
  <pc:docChgLst>
    <pc:chgData name="Shree, Haima" userId="4ce24d71-a29b-44ff-90d7-ea4248cd4245" providerId="ADAL" clId="{4B941492-9620-4F2F-9E04-B46519D958E5}"/>
    <pc:docChg chg="undo custSel modMainMaster">
      <pc:chgData name="Shree, Haima" userId="4ce24d71-a29b-44ff-90d7-ea4248cd4245" providerId="ADAL" clId="{4B941492-9620-4F2F-9E04-B46519D958E5}" dt="2024-05-15T05:27:15.720" v="77"/>
      <pc:docMkLst>
        <pc:docMk/>
      </pc:docMkLst>
      <pc:sldMasterChg chg="modSldLayout">
        <pc:chgData name="Shree, Haima" userId="4ce24d71-a29b-44ff-90d7-ea4248cd4245" providerId="ADAL" clId="{4B941492-9620-4F2F-9E04-B46519D958E5}" dt="2024-05-15T05:27:15.720" v="77"/>
        <pc:sldMasterMkLst>
          <pc:docMk/>
          <pc:sldMasterMk cId="4161235756" sldId="2147483660"/>
        </pc:sldMasterMkLst>
        <pc:sldLayoutChg chg="modSp mod">
          <pc:chgData name="Shree, Haima" userId="4ce24d71-a29b-44ff-90d7-ea4248cd4245" providerId="ADAL" clId="{4B941492-9620-4F2F-9E04-B46519D958E5}" dt="2024-05-15T05:26:47.904" v="1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Shree, Haima" userId="4ce24d71-a29b-44ff-90d7-ea4248cd4245" providerId="ADAL" clId="{4B941492-9620-4F2F-9E04-B46519D958E5}" dt="2024-05-15T05:26:47.904" v="1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</pc:sldLayoutChg>
        <pc:sldLayoutChg chg="modSp mod">
          <pc:chgData name="Shree, Haima" userId="4ce24d71-a29b-44ff-90d7-ea4248cd4245" providerId="ADAL" clId="{4B941492-9620-4F2F-9E04-B46519D958E5}" dt="2024-05-15T05:27:15.720" v="77"/>
          <pc:sldLayoutMkLst>
            <pc:docMk/>
            <pc:sldMasterMk cId="4161235756" sldId="2147483660"/>
            <pc:sldLayoutMk cId="1964809262" sldId="2147483713"/>
          </pc:sldLayoutMkLst>
          <pc:spChg chg="mod">
            <ac:chgData name="Shree, Haima" userId="4ce24d71-a29b-44ff-90d7-ea4248cd4245" providerId="ADAL" clId="{4B941492-9620-4F2F-9E04-B46519D958E5}" dt="2024-05-15T05:27:15.720" v="77"/>
            <ac:spMkLst>
              <pc:docMk/>
              <pc:sldMasterMk cId="4161235756" sldId="2147483660"/>
              <pc:sldLayoutMk cId="1964809262" sldId="2147483713"/>
              <ac:spMk id="3" creationId="{1DB120A9-10A2-A60C-A463-56F16CCD2A23}"/>
            </ac:spMkLst>
          </pc:spChg>
        </pc:sldLayoutChg>
      </pc:sldMasterChg>
    </pc:docChg>
  </pc:docChgLst>
  <pc:docChgLst>
    <pc:chgData name="Dornadula, Bhargavinath" userId="27d14dbd-e4a6-4265-99cd-9456555c7adf" providerId="ADAL" clId="{BAB1FD85-1B52-49FB-B864-671E1C50BC5C}"/>
    <pc:docChg chg="custSel modMainMaster">
      <pc:chgData name="Dornadula, Bhargavinath" userId="27d14dbd-e4a6-4265-99cd-9456555c7adf" providerId="ADAL" clId="{BAB1FD85-1B52-49FB-B864-671E1C50BC5C}" dt="2024-03-26T10:57:39.394" v="1"/>
      <pc:docMkLst>
        <pc:docMk/>
      </pc:docMkLst>
      <pc:sldMasterChg chg="modSldLayout">
        <pc:chgData name="Dornadula, Bhargavinath" userId="27d14dbd-e4a6-4265-99cd-9456555c7adf" providerId="ADAL" clId="{BAB1FD85-1B52-49FB-B864-671E1C50BC5C}" dt="2024-03-26T10:57:39.394" v="1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BAB1FD85-1B52-49FB-B864-671E1C50BC5C}" dt="2024-03-26T10:57:39.394" v="1"/>
          <pc:sldLayoutMkLst>
            <pc:docMk/>
            <pc:sldMasterMk cId="4161235756" sldId="2147483660"/>
            <pc:sldLayoutMk cId="68778883" sldId="2147483712"/>
          </pc:sldLayoutMkLst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2" creationId="{F2664C7C-CFE1-E461-CAFE-D6A2EA34D349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3" creationId="{2C1F8A17-8B54-ABF1-DC17-F54764051365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4" creationId="{A8DA1D2D-E564-8D94-4494-8A0778D1E9E8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5" creationId="{9266CFFD-EA2F-5573-326E-862CC76E5BCE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" creationId="{53CF465D-9F68-BE3F-A026-CABCBF192AD8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23" creationId="{B048D59A-370D-0FC7-939D-E167DB8101A0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24" creationId="{559332D4-66B1-22E4-DBC3-BC2FE4BD4079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38" creationId="{FB6F6A8B-932B-839B-A319-2B375417A2C8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39" creationId="{B529DBF9-21C3-7078-D851-362A8F27F3BF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3" creationId="{57133324-B2D1-17BB-D8C1-71E6AF1526C7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4" creationId="{56E1E21D-93AE-CF32-BE06-0D5A197E870F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5" creationId="{A4A4914B-4CA1-717D-AC92-9A7C1F6ECDBA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6" creationId="{B9ECB1E9-863F-6845-52E8-DBC3CF053C00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7" creationId="{758ABF3E-26C6-2DF1-0F3D-A4B2588E24C2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8" creationId="{EA67AD9A-7149-176D-3A68-08EDFEE37511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59" creationId="{289BF3E2-8E0F-161B-87EC-EFAC1BC7581F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0" creationId="{08A711D3-E575-FCE8-7327-C1BB4C28D063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2" creationId="{6839880B-4C74-E25B-AC36-D706A3892C61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3" creationId="{2250D6A2-F0D4-AC43-1B96-C57E7AC21396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4" creationId="{CEA059F0-A1A7-C9C5-1D74-D6A94062083A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5" creationId="{7523DE23-3275-1934-9D0D-F6ECDFAE99C7}"/>
            </ac:spMkLst>
          </pc:spChg>
          <pc:spChg chg="del">
            <ac:chgData name="Dornadula, Bhargavinath" userId="27d14dbd-e4a6-4265-99cd-9456555c7adf" providerId="ADAL" clId="{BAB1FD85-1B52-49FB-B864-671E1C50BC5C}" dt="2024-03-26T10:57:38.925" v="0" actId="478"/>
            <ac:spMkLst>
              <pc:docMk/>
              <pc:sldMasterMk cId="4161235756" sldId="2147483660"/>
              <pc:sldLayoutMk cId="68778883" sldId="2147483712"/>
              <ac:spMk id="66" creationId="{49340309-844D-6603-998D-8F44D7C7EC20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67" creationId="{DE18FC72-A363-B5B8-B294-F4608CF1C34C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68" creationId="{9AE4DC14-E22B-CED9-A830-1A11F05A85B5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69" creationId="{F7950FAB-06E9-88FD-F408-0040C6E845A4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71" creationId="{D7CEFF08-B462-1FC5-5C62-DAF2D316DAB2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72" creationId="{D2B716F7-F60E-A982-462A-2C36F2856C2E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73" creationId="{2B261796-717F-5CD9-7D78-D697DA07DA23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74" creationId="{0619874D-D017-3C63-3657-FB049308EADB}"/>
            </ac:spMkLst>
          </pc:spChg>
          <pc:spChg chg="add 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75" creationId="{36FFA252-1A8B-89E0-78D2-8B1A29B9ECD5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87" creationId="{DD488FBC-9276-027D-F8B7-C044A977744D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88" creationId="{8D5163FC-1489-7131-EC2E-0DC5D81132A6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98" creationId="{992AA012-894D-8AEA-B13A-7B1CD01A0F9B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99" creationId="{16384730-5F49-C429-9B24-DD7507E69315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109" creationId="{5CED79FD-0779-F34B-91E8-15BD7E9C6C4B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110" creationId="{6ECE6788-84F1-6DC5-4CD5-C34FD1C28B82}"/>
            </ac:spMkLst>
          </pc:spChg>
          <pc:spChg chg="mod">
            <ac:chgData name="Dornadula, Bhargavinath" userId="27d14dbd-e4a6-4265-99cd-9456555c7adf" providerId="ADAL" clId="{BAB1FD85-1B52-49FB-B864-671E1C50BC5C}" dt="2024-03-26T10:57:39.394" v="1"/>
            <ac:spMkLst>
              <pc:docMk/>
              <pc:sldMasterMk cId="4161235756" sldId="2147483660"/>
              <pc:sldLayoutMk cId="68778883" sldId="2147483712"/>
              <ac:spMk id="111" creationId="{1E4924DA-ACA0-B21A-F710-33F13C37371E}"/>
            </ac:spMkLst>
          </pc:spChg>
          <pc:grpChg chg="del">
            <ac:chgData name="Dornadula, Bhargavinath" userId="27d14dbd-e4a6-4265-99cd-9456555c7adf" providerId="ADAL" clId="{BAB1FD85-1B52-49FB-B864-671E1C50BC5C}" dt="2024-03-26T10:57:38.925" v="0" actId="478"/>
            <ac:grpSpMkLst>
              <pc:docMk/>
              <pc:sldMasterMk cId="4161235756" sldId="2147483660"/>
              <pc:sldLayoutMk cId="68778883" sldId="2147483712"/>
              <ac:grpSpMk id="8" creationId="{18CA168F-CC8B-7701-DC41-97DDD92F2F39}"/>
            </ac:grpSpMkLst>
          </pc:grpChg>
          <pc:grpChg chg="del">
            <ac:chgData name="Dornadula, Bhargavinath" userId="27d14dbd-e4a6-4265-99cd-9456555c7adf" providerId="ADAL" clId="{BAB1FD85-1B52-49FB-B864-671E1C50BC5C}" dt="2024-03-26T10:57:38.925" v="0" actId="478"/>
            <ac:grpSpMkLst>
              <pc:docMk/>
              <pc:sldMasterMk cId="4161235756" sldId="2147483660"/>
              <pc:sldLayoutMk cId="68778883" sldId="2147483712"/>
              <ac:grpSpMk id="25" creationId="{F918207C-A2DC-EA7B-7E2F-45A8CAE0382A}"/>
            </ac:grpSpMkLst>
          </pc:grpChg>
          <pc:grpChg chg="del">
            <ac:chgData name="Dornadula, Bhargavinath" userId="27d14dbd-e4a6-4265-99cd-9456555c7adf" providerId="ADAL" clId="{BAB1FD85-1B52-49FB-B864-671E1C50BC5C}" dt="2024-03-26T10:57:38.925" v="0" actId="478"/>
            <ac:grpSpMkLst>
              <pc:docMk/>
              <pc:sldMasterMk cId="4161235756" sldId="2147483660"/>
              <pc:sldLayoutMk cId="68778883" sldId="2147483712"/>
              <ac:grpSpMk id="40" creationId="{B7DDFAAC-7E8A-8B3C-B5BC-F21ADC1D3645}"/>
            </ac:grpSpMkLst>
          </pc:grpChg>
          <pc:grpChg chg="add mod">
            <ac:chgData name="Dornadula, Bhargavinath" userId="27d14dbd-e4a6-4265-99cd-9456555c7adf" providerId="ADAL" clId="{BAB1FD85-1B52-49FB-B864-671E1C50BC5C}" dt="2024-03-26T10:57:39.394" v="1"/>
            <ac:grpSpMkLst>
              <pc:docMk/>
              <pc:sldMasterMk cId="4161235756" sldId="2147483660"/>
              <pc:sldLayoutMk cId="68778883" sldId="2147483712"/>
              <ac:grpSpMk id="76" creationId="{8970D7E1-F6C7-EE4C-E52A-A775EC3D96E2}"/>
            </ac:grpSpMkLst>
          </pc:grpChg>
          <pc:grpChg chg="mod">
            <ac:chgData name="Dornadula, Bhargavinath" userId="27d14dbd-e4a6-4265-99cd-9456555c7adf" providerId="ADAL" clId="{BAB1FD85-1B52-49FB-B864-671E1C50BC5C}" dt="2024-03-26T10:57:39.394" v="1"/>
            <ac:grpSpMkLst>
              <pc:docMk/>
              <pc:sldMasterMk cId="4161235756" sldId="2147483660"/>
              <pc:sldLayoutMk cId="68778883" sldId="2147483712"/>
              <ac:grpSpMk id="78" creationId="{F493A006-0BE2-821C-195A-8DC8354A7C78}"/>
            </ac:grpSpMkLst>
          </pc:grpChg>
          <pc:grpChg chg="mod">
            <ac:chgData name="Dornadula, Bhargavinath" userId="27d14dbd-e4a6-4265-99cd-9456555c7adf" providerId="ADAL" clId="{BAB1FD85-1B52-49FB-B864-671E1C50BC5C}" dt="2024-03-26T10:57:39.394" v="1"/>
            <ac:grpSpMkLst>
              <pc:docMk/>
              <pc:sldMasterMk cId="4161235756" sldId="2147483660"/>
              <pc:sldLayoutMk cId="68778883" sldId="2147483712"/>
              <ac:grpSpMk id="89" creationId="{6DAEE998-F7E9-752D-B655-A52CB66BA1F6}"/>
            </ac:grpSpMkLst>
          </pc:grpChg>
          <pc:grpChg chg="mod">
            <ac:chgData name="Dornadula, Bhargavinath" userId="27d14dbd-e4a6-4265-99cd-9456555c7adf" providerId="ADAL" clId="{BAB1FD85-1B52-49FB-B864-671E1C50BC5C}" dt="2024-03-26T10:57:39.394" v="1"/>
            <ac:grpSpMkLst>
              <pc:docMk/>
              <pc:sldMasterMk cId="4161235756" sldId="2147483660"/>
              <pc:sldLayoutMk cId="68778883" sldId="2147483712"/>
              <ac:grpSpMk id="100" creationId="{4EAB6FFA-F62E-2339-A5FF-7573F9D7FD30}"/>
            </ac:grpSpMkLst>
          </pc:grpChg>
          <pc:picChg chg="del">
            <ac:chgData name="Dornadula, Bhargavinath" userId="27d14dbd-e4a6-4265-99cd-9456555c7adf" providerId="ADAL" clId="{BAB1FD85-1B52-49FB-B864-671E1C50BC5C}" dt="2024-03-26T10:57:38.925" v="0" actId="478"/>
            <ac:picMkLst>
              <pc:docMk/>
              <pc:sldMasterMk cId="4161235756" sldId="2147483660"/>
              <pc:sldLayoutMk cId="68778883" sldId="2147483712"/>
              <ac:picMk id="7" creationId="{71ACDB7B-CB94-20E7-8135-7D71FD40D206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77" creationId="{8FE6E75B-B425-1BE8-150C-D06C038A1361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2" creationId="{82655E8E-8AFD-97F9-A160-3712DBD2BDD1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3" creationId="{D585AD40-0870-63D2-ED62-E5CB1173836B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4" creationId="{47D07C08-B84F-E5FA-5C4F-497667CB779B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5" creationId="{30B91AFD-C02C-3C1F-05D0-B1854246821C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6" creationId="{23EB9E10-FA5A-02BD-D085-7A7F7BBE6D63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7" creationId="{C2964368-8BBD-5BF0-13C9-1454D945823E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8" creationId="{1182DD46-A56A-CBF1-8E52-F619F6AE73EE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19" creationId="{90543338-0E4F-C2B2-F083-FF9EBAB2280C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20" creationId="{26F87592-DA67-35A1-E200-AA543DF9F811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21" creationId="{5B9376A5-355A-76CE-92A0-4ADB35D05225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22" creationId="{12011BB9-416F-7D53-11FF-5FE02AD4DEF9}"/>
            </ac:picMkLst>
          </pc:picChg>
          <pc:picChg chg="mod">
            <ac:chgData name="Dornadula, Bhargavinath" userId="27d14dbd-e4a6-4265-99cd-9456555c7adf" providerId="ADAL" clId="{BAB1FD85-1B52-49FB-B864-671E1C50BC5C}" dt="2024-03-26T10:57:39.394" v="1"/>
            <ac:picMkLst>
              <pc:docMk/>
              <pc:sldMasterMk cId="4161235756" sldId="2147483660"/>
              <pc:sldLayoutMk cId="68778883" sldId="2147483712"/>
              <ac:picMk id="123" creationId="{58C5D000-7335-EE33-50AC-CE0150AB14FC}"/>
            </ac:picMkLst>
          </pc:pic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15" creationId="{91538387-58D2-05A8-B85A-E730A3A15E60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16" creationId="{2918891B-CBB6-BE3D-FB0F-7ABD85E850C9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17" creationId="{574A5325-C179-6C9A-8CBF-193039B0272A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18" creationId="{856348D9-E569-A3EB-3DEA-DC6D43E19050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19" creationId="{3D3A447F-1DC8-7AD4-40F6-7EBA33A1F6E3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20" creationId="{B6433F89-3B8E-5AA3-3023-15F07F1770C1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21" creationId="{2D9CCDED-8565-071F-4F09-E62F64CA59EB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22" creationId="{D43D91C4-F152-5CD7-9AFD-C78E018E055F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0" creationId="{B944EA59-9D54-6FEA-8208-8BEE70798542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1" creationId="{EEA668BF-9C34-9A95-84CD-A0E05F1D4F50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2" creationId="{907EA13C-91E9-CE17-05EB-AB326F785444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3" creationId="{D7EF0A58-46D4-189C-C8C9-1AAB0A7CCE37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4" creationId="{8F050CAD-4057-7684-EBAD-51636A765455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5" creationId="{7020F341-42AD-8359-3E89-2CF8926B1804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6" creationId="{A3786AF9-7D5F-D0BF-4F0C-09555CFF9F63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37" creationId="{7F841245-22C5-D63B-ECB5-0BFB98DF7BE8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45" creationId="{FF0E8A65-A978-23B0-E910-BF264A0868D1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46" creationId="{A36B8743-6AFB-7626-C66B-AA84CD87AD08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47" creationId="{044B8848-6CBB-3096-1343-DC73891AB1D3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48" creationId="{DBC2D303-15F3-6DC2-2E08-7BAC03B1478C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49" creationId="{6FF6C538-169A-AFB0-A92B-CD574B203F85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50" creationId="{9CB41098-24B1-FAF0-6679-9B538DA4528F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51" creationId="{D3A0C9AD-8282-F939-D62A-F82225065996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52" creationId="{58F74B47-F88E-0043-0F39-B39A4B9A77F7}"/>
            </ac:cxnSpMkLst>
          </pc:cxnChg>
          <pc:cxnChg chg="del">
            <ac:chgData name="Dornadula, Bhargavinath" userId="27d14dbd-e4a6-4265-99cd-9456555c7adf" providerId="ADAL" clId="{BAB1FD85-1B52-49FB-B864-671E1C50BC5C}" dt="2024-03-26T10:57:38.925" v="0" actId="478"/>
            <ac:cxnSpMkLst>
              <pc:docMk/>
              <pc:sldMasterMk cId="4161235756" sldId="2147483660"/>
              <pc:sldLayoutMk cId="68778883" sldId="2147483712"/>
              <ac:cxnSpMk id="61" creationId="{14D9D96E-F364-0DCC-BB50-8F1E1F846D4B}"/>
            </ac:cxnSpMkLst>
          </pc:cxnChg>
          <pc:cxnChg chg="add 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70" creationId="{0B1E1FA3-8103-4ED9-2600-DF68F6350DA2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79" creationId="{4649DE97-AFC2-2A4B-0FD1-AE5C14B5F34D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0" creationId="{3A491B5E-78FA-8E51-FA4A-F9D20F2FDABE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1" creationId="{050BBD1E-EAC7-2F67-5345-9FB8AFADED38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2" creationId="{98CE7D48-DE09-CD6A-83B6-28859D9560B2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3" creationId="{C4374C58-587E-D564-90E6-E583AA23106F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4" creationId="{A1AD0F3D-02B0-62F9-F632-1BA58C8E82E8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5" creationId="{A657C71F-A337-4B84-D7F5-3761531E9011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86" creationId="{1AF42314-B9CF-AF80-27A6-CDBEE38D50A1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0" creationId="{62B9A0AA-81F5-7C97-70F9-90D9A7AC2F6A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1" creationId="{EB5243A5-0BB3-0FFA-53E9-18B5D04DB37E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2" creationId="{6500D36B-DB47-866E-C86C-4C086715B66F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3" creationId="{91C88E38-E15C-4115-3D04-2BBDE4246184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4" creationId="{84CE228B-E637-DF70-4DC8-62C95024749F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5" creationId="{8BD76D3C-DDF2-AF97-ED52-45DAC4754B9F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6" creationId="{67399EE1-F576-27F1-0FDB-4B338254FB7B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97" creationId="{3BE55F21-5A3A-6928-59E5-12CEC66228B2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1" creationId="{E64C4E14-A269-5BF5-3138-1948E35516AE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2" creationId="{CB8D759A-FF47-4EED-D0FC-17C32BAE6A7A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3" creationId="{FC344D28-6F7C-F2BE-1DA9-31B3D2A7AC0A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4" creationId="{CD595A85-79AA-297F-4255-BA7475EAA135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5" creationId="{E4924A67-0EF4-DF99-7ADD-8CB90C0D738D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6" creationId="{206B5EC1-3C63-3B32-2D99-C92745900693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7" creationId="{98ECE180-8A04-AE17-89DE-32F7B078E084}"/>
            </ac:cxnSpMkLst>
          </pc:cxnChg>
          <pc:cxnChg chg="mod">
            <ac:chgData name="Dornadula, Bhargavinath" userId="27d14dbd-e4a6-4265-99cd-9456555c7adf" providerId="ADAL" clId="{BAB1FD85-1B52-49FB-B864-671E1C50BC5C}" dt="2024-03-26T10:57:39.394" v="1"/>
            <ac:cxnSpMkLst>
              <pc:docMk/>
              <pc:sldMasterMk cId="4161235756" sldId="2147483660"/>
              <pc:sldLayoutMk cId="68778883" sldId="2147483712"/>
              <ac:cxnSpMk id="108" creationId="{88783B0A-638A-7C63-D3EE-58B4564E3EEF}"/>
            </ac:cxnSpMkLst>
          </pc:cxnChg>
        </pc:sldLayoutChg>
      </pc:sldMasterChg>
    </pc:docChg>
  </pc:docChgLst>
  <pc:docChgLst>
    <pc:chgData name="Dornadula, Bhargavinath" userId="27d14dbd-e4a6-4265-99cd-9456555c7adf" providerId="ADAL" clId="{E8C75F0C-22E7-455F-9C95-65A038652F34}"/>
    <pc:docChg chg="custSel modMainMaster">
      <pc:chgData name="Dornadula, Bhargavinath" userId="27d14dbd-e4a6-4265-99cd-9456555c7adf" providerId="ADAL" clId="{E8C75F0C-22E7-455F-9C95-65A038652F34}" dt="2024-03-26T11:50:55.414" v="12" actId="14100"/>
      <pc:docMkLst>
        <pc:docMk/>
      </pc:docMkLst>
      <pc:sldMasterChg chg="modSldLayout">
        <pc:chgData name="Dornadula, Bhargavinath" userId="27d14dbd-e4a6-4265-99cd-9456555c7adf" providerId="ADAL" clId="{E8C75F0C-22E7-455F-9C95-65A038652F34}" dt="2024-03-26T11:50:55.414" v="12" actId="14100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E8C75F0C-22E7-455F-9C95-65A038652F34}" dt="2024-03-26T11:50:55.414" v="12" actId="14100"/>
          <pc:sldLayoutMkLst>
            <pc:docMk/>
            <pc:sldMasterMk cId="4161235756" sldId="2147483660"/>
            <pc:sldLayoutMk cId="452113881" sldId="2147483700"/>
          </pc:sldLayoutMkLst>
          <pc:spChg chg="del mod">
            <ac:chgData name="Dornadula, Bhargavinath" userId="27d14dbd-e4a6-4265-99cd-9456555c7adf" providerId="ADAL" clId="{E8C75F0C-22E7-455F-9C95-65A038652F34}" dt="2024-03-26T11:47:53.206" v="7" actId="478"/>
            <ac:spMkLst>
              <pc:docMk/>
              <pc:sldMasterMk cId="4161235756" sldId="2147483660"/>
              <pc:sldLayoutMk cId="452113881" sldId="2147483700"/>
              <ac:spMk id="22" creationId="{5F783888-7005-FFC6-0335-0B07529DC8D0}"/>
            </ac:spMkLst>
          </pc:spChg>
          <pc:spChg chg="add mod">
            <ac:chgData name="Dornadula, Bhargavinath" userId="27d14dbd-e4a6-4265-99cd-9456555c7adf" providerId="ADAL" clId="{E8C75F0C-22E7-455F-9C95-65A038652F34}" dt="2024-03-26T11:50:55.414" v="12" actId="14100"/>
            <ac:spMkLst>
              <pc:docMk/>
              <pc:sldMasterMk cId="4161235756" sldId="2147483660"/>
              <pc:sldLayoutMk cId="452113881" sldId="2147483700"/>
              <ac:spMk id="26" creationId="{6829BE95-D62F-7BE1-495C-64D7868BED92}"/>
            </ac:spMkLst>
          </pc:spChg>
        </pc:sldLayoutChg>
        <pc:sldLayoutChg chg="modSp">
          <pc:chgData name="Dornadula, Bhargavinath" userId="27d14dbd-e4a6-4265-99cd-9456555c7adf" providerId="ADAL" clId="{E8C75F0C-22E7-455F-9C95-65A038652F34}" dt="2024-03-26T11:50:37.687" v="11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E8C75F0C-22E7-455F-9C95-65A038652F34}" dt="2024-03-26T11:50:37.687" v="11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addSp delSp modSp">
          <pc:chgData name="Dornadula, Bhargavinath" userId="27d14dbd-e4a6-4265-99cd-9456555c7adf" providerId="ADAL" clId="{E8C75F0C-22E7-455F-9C95-65A038652F34}" dt="2024-03-26T11:01:00.033" v="1"/>
          <pc:sldLayoutMkLst>
            <pc:docMk/>
            <pc:sldMasterMk cId="4161235756" sldId="2147483660"/>
            <pc:sldLayoutMk cId="68778883" sldId="2147483712"/>
          </pc:sldLayoutMkLst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2" creationId="{72BCA7CD-DCEF-AA88-BFCE-033B682375C2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3" creationId="{2C1F8A17-8B54-ABF1-DC17-F54764051365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4" creationId="{A8DA1D2D-E564-8D94-4494-8A0778D1E9E8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5" creationId="{9266CFFD-EA2F-5573-326E-862CC76E5BCE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6" creationId="{EE355086-EEB7-9492-798D-72AA5C2E52DC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7" creationId="{18B02BBA-4776-449F-4FE5-2A3C7B7FF553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8" creationId="{ABE112B1-CBA0-49E6-6D7F-5ACC2766B3E7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9" creationId="{D1740E05-764E-9BDE-6EFD-D0073701ABCE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2" creationId="{1A7D0A56-A1F2-09FC-A82C-E91EB7BD27A1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3" creationId="{1C3BE928-8ECF-E51F-B11B-141E20753571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5" creationId="{FD50E133-FF4B-123F-349E-751AC83A0FF5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6" creationId="{7B1FEA53-E986-EDCE-9A2A-F5DC9BA7E844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7" creationId="{6145BA21-23EB-1FEE-968A-BE15CA88FA49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8" creationId="{9BE2D8FF-B277-7A6D-7562-000C58BEC108}"/>
            </ac:spMkLst>
          </pc:spChg>
          <pc:spChg chg="add 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19" creationId="{1C671FBE-ADD1-1C69-E73B-B9C5D869092E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31" creationId="{7959F32D-4C5F-5E72-3ACE-E29184D44625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32" creationId="{6DD98C52-8011-D5A2-16DC-572F2A7DF174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42" creationId="{2897CA26-9C55-CA31-1A75-2F3CBF8F52EB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43" creationId="{E41D5AD4-774B-3D1F-E009-A879914A3501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53" creationId="{4E3510CC-E442-01E7-0488-37857D1A9515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54" creationId="{924C415A-E1E5-3F5B-E6EB-6EF66D598AD8}"/>
            </ac:spMkLst>
          </pc:spChg>
          <pc:spChg chg="mod">
            <ac:chgData name="Dornadula, Bhargavinath" userId="27d14dbd-e4a6-4265-99cd-9456555c7adf" providerId="ADAL" clId="{E8C75F0C-22E7-455F-9C95-65A038652F34}" dt="2024-03-26T11:01:00.033" v="1"/>
            <ac:spMkLst>
              <pc:docMk/>
              <pc:sldMasterMk cId="4161235756" sldId="2147483660"/>
              <pc:sldLayoutMk cId="68778883" sldId="2147483712"/>
              <ac:spMk id="55" creationId="{2CBABB7E-F1EC-AE11-B2E5-2CF096FBA1EA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67" creationId="{DE18FC72-A363-B5B8-B294-F4608CF1C34C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68" creationId="{9AE4DC14-E22B-CED9-A830-1A11F05A85B5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69" creationId="{F7950FAB-06E9-88FD-F408-0040C6E845A4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71" creationId="{D7CEFF08-B462-1FC5-5C62-DAF2D316DAB2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72" creationId="{D2B716F7-F60E-A982-462A-2C36F2856C2E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73" creationId="{2B261796-717F-5CD9-7D78-D697DA07DA23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74" creationId="{0619874D-D017-3C63-3657-FB049308EADB}"/>
            </ac:spMkLst>
          </pc:spChg>
          <pc:spChg chg="del">
            <ac:chgData name="Dornadula, Bhargavinath" userId="27d14dbd-e4a6-4265-99cd-9456555c7adf" providerId="ADAL" clId="{E8C75F0C-22E7-455F-9C95-65A038652F34}" dt="2024-03-26T11:00:59.545" v="0" actId="478"/>
            <ac:spMkLst>
              <pc:docMk/>
              <pc:sldMasterMk cId="4161235756" sldId="2147483660"/>
              <pc:sldLayoutMk cId="68778883" sldId="2147483712"/>
              <ac:spMk id="75" creationId="{36FFA252-1A8B-89E0-78D2-8B1A29B9ECD5}"/>
            </ac:spMkLst>
          </pc:spChg>
          <pc:grpChg chg="add mod">
            <ac:chgData name="Dornadula, Bhargavinath" userId="27d14dbd-e4a6-4265-99cd-9456555c7adf" providerId="ADAL" clId="{E8C75F0C-22E7-455F-9C95-65A038652F34}" dt="2024-03-26T11:01:00.033" v="1"/>
            <ac:grpSpMkLst>
              <pc:docMk/>
              <pc:sldMasterMk cId="4161235756" sldId="2147483660"/>
              <pc:sldLayoutMk cId="68778883" sldId="2147483712"/>
              <ac:grpSpMk id="20" creationId="{0F39F362-B977-F889-50E4-62C9BC833AE5}"/>
            </ac:grpSpMkLst>
          </pc:grpChg>
          <pc:grpChg chg="mod">
            <ac:chgData name="Dornadula, Bhargavinath" userId="27d14dbd-e4a6-4265-99cd-9456555c7adf" providerId="ADAL" clId="{E8C75F0C-22E7-455F-9C95-65A038652F34}" dt="2024-03-26T11:01:00.033" v="1"/>
            <ac:grpSpMkLst>
              <pc:docMk/>
              <pc:sldMasterMk cId="4161235756" sldId="2147483660"/>
              <pc:sldLayoutMk cId="68778883" sldId="2147483712"/>
              <ac:grpSpMk id="22" creationId="{0DE57AF8-35F5-2B09-195B-F19F09235E82}"/>
            </ac:grpSpMkLst>
          </pc:grpChg>
          <pc:grpChg chg="mod">
            <ac:chgData name="Dornadula, Bhargavinath" userId="27d14dbd-e4a6-4265-99cd-9456555c7adf" providerId="ADAL" clId="{E8C75F0C-22E7-455F-9C95-65A038652F34}" dt="2024-03-26T11:01:00.033" v="1"/>
            <ac:grpSpMkLst>
              <pc:docMk/>
              <pc:sldMasterMk cId="4161235756" sldId="2147483660"/>
              <pc:sldLayoutMk cId="68778883" sldId="2147483712"/>
              <ac:grpSpMk id="33" creationId="{6C4F286C-02BF-7461-672F-17C9B6B6DD3A}"/>
            </ac:grpSpMkLst>
          </pc:grpChg>
          <pc:grpChg chg="mod">
            <ac:chgData name="Dornadula, Bhargavinath" userId="27d14dbd-e4a6-4265-99cd-9456555c7adf" providerId="ADAL" clId="{E8C75F0C-22E7-455F-9C95-65A038652F34}" dt="2024-03-26T11:01:00.033" v="1"/>
            <ac:grpSpMkLst>
              <pc:docMk/>
              <pc:sldMasterMk cId="4161235756" sldId="2147483660"/>
              <pc:sldLayoutMk cId="68778883" sldId="2147483712"/>
              <ac:grpSpMk id="44" creationId="{2FB18261-EC59-C16D-D752-B3B1817305FE}"/>
            </ac:grpSpMkLst>
          </pc:grpChg>
          <pc:grpChg chg="del">
            <ac:chgData name="Dornadula, Bhargavinath" userId="27d14dbd-e4a6-4265-99cd-9456555c7adf" providerId="ADAL" clId="{E8C75F0C-22E7-455F-9C95-65A038652F34}" dt="2024-03-26T11:00:59.545" v="0" actId="478"/>
            <ac:grpSpMkLst>
              <pc:docMk/>
              <pc:sldMasterMk cId="4161235756" sldId="2147483660"/>
              <pc:sldLayoutMk cId="68778883" sldId="2147483712"/>
              <ac:grpSpMk id="76" creationId="{8970D7E1-F6C7-EE4C-E52A-A775EC3D96E2}"/>
            </ac:grpSpMkLst>
          </pc:grp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21" creationId="{D35016E8-C86A-D885-0682-C87B81CD06A5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56" creationId="{0DBAD0A1-0786-8F1A-D1BE-CCF7D0A7511E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57" creationId="{21E92A0B-FC22-D248-3327-726F6287AEC7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58" creationId="{060E918E-E505-136A-34DB-96D5549244E5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59" creationId="{DA1C81F5-FADD-2365-2F23-3E228A900A84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0" creationId="{249211C4-609B-B546-681C-5F7911EFA04A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1" creationId="{FEFC85D4-20B3-900E-1D59-42C61DB0D50F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2" creationId="{6635F0EE-4FA2-B871-4F48-06C819F0D70F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3" creationId="{93FB9931-A650-A2F5-4D49-E2BF9166B3A4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4" creationId="{6E941542-61B0-2CCF-8127-D1EE25DBDA2E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5" creationId="{7F33B037-8401-6CF7-25A4-4C5B09CDE6F7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66" creationId="{6BECD58C-AEF5-5A5D-B2D2-DF16BA703C6C}"/>
            </ac:picMkLst>
          </pc:picChg>
          <pc:picChg chg="mod">
            <ac:chgData name="Dornadula, Bhargavinath" userId="27d14dbd-e4a6-4265-99cd-9456555c7adf" providerId="ADAL" clId="{E8C75F0C-22E7-455F-9C95-65A038652F34}" dt="2024-03-26T11:01:00.033" v="1"/>
            <ac:picMkLst>
              <pc:docMk/>
              <pc:sldMasterMk cId="4161235756" sldId="2147483660"/>
              <pc:sldLayoutMk cId="68778883" sldId="2147483712"/>
              <ac:picMk id="124" creationId="{927F40ED-7E12-452E-669F-A9EE16AF4778}"/>
            </ac:picMkLst>
          </pc:picChg>
          <pc:cxnChg chg="add 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14" creationId="{5F2857C7-2318-A8E2-7B50-24CFD9597928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3" creationId="{2F88681D-E214-18E2-AA22-0892594D8F8E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4" creationId="{2788029C-F76A-7A21-7BC7-04C98220BF76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5" creationId="{12C62C2F-4B8E-5D51-573D-78C89CE47BB0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6" creationId="{AE5D02F7-71B3-F093-F98F-8D5C46E92BA9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7" creationId="{94C4AFAC-1A1E-6CEC-F89D-7E424BAACAAB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8" creationId="{F371D329-B79D-3840-2D60-73E976826DAE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29" creationId="{788B3A3F-D6AE-C233-BFAF-E34B30E1F715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0" creationId="{32A6D865-DD4F-4A8D-37AC-55E6A2371706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4" creationId="{6B92AA6D-3A5A-CEEA-0D53-74160DC6EA94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5" creationId="{B56C7B7A-C115-C3D2-D71C-7BF8D6305912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6" creationId="{1822C04A-F8CA-AD9F-C49D-C5D3B7432388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7" creationId="{9D1AF32C-8692-FB6A-79FD-6151212BA2C2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8" creationId="{C6F6F423-FE04-D76D-0F26-D950EE1DCBE0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39" creationId="{E9D5C1B7-A19E-484A-EF7D-09B5345F56DE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0" creationId="{0398FC07-6433-2C89-37A4-E2B9970D0E0B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1" creationId="{1F799E5B-70B7-C8FF-B5D0-6B95DD493530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5" creationId="{BF7CA3D4-BADB-E132-CA4A-904473791CD0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6" creationId="{9AEBBE68-0D96-0D41-5323-9F585031FB6D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7" creationId="{5B7AE359-D24D-C996-40B7-4E3D1E00D0FC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8" creationId="{3AFA5892-A42E-22BA-B136-2A951F11AD6C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49" creationId="{28A1D84A-3284-BC64-F281-376DC3D7FA85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50" creationId="{EC99F7E3-7DC7-7474-1841-3497766B4E65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51" creationId="{BFDF743F-E210-731E-7A7D-AB6C1E3EA22E}"/>
            </ac:cxnSpMkLst>
          </pc:cxnChg>
          <pc:cxnChg chg="mod">
            <ac:chgData name="Dornadula, Bhargavinath" userId="27d14dbd-e4a6-4265-99cd-9456555c7adf" providerId="ADAL" clId="{E8C75F0C-22E7-455F-9C95-65A038652F34}" dt="2024-03-26T11:01:00.033" v="1"/>
            <ac:cxnSpMkLst>
              <pc:docMk/>
              <pc:sldMasterMk cId="4161235756" sldId="2147483660"/>
              <pc:sldLayoutMk cId="68778883" sldId="2147483712"/>
              <ac:cxnSpMk id="52" creationId="{A8001974-D0E1-0E78-F819-137D7D3D462A}"/>
            </ac:cxnSpMkLst>
          </pc:cxnChg>
          <pc:cxnChg chg="del">
            <ac:chgData name="Dornadula, Bhargavinath" userId="27d14dbd-e4a6-4265-99cd-9456555c7adf" providerId="ADAL" clId="{E8C75F0C-22E7-455F-9C95-65A038652F34}" dt="2024-03-26T11:00:59.545" v="0" actId="478"/>
            <ac:cxnSpMkLst>
              <pc:docMk/>
              <pc:sldMasterMk cId="4161235756" sldId="2147483660"/>
              <pc:sldLayoutMk cId="68778883" sldId="2147483712"/>
              <ac:cxnSpMk id="70" creationId="{0B1E1FA3-8103-4ED9-2600-DF68F6350DA2}"/>
            </ac:cxnSpMkLst>
          </pc:cxnChg>
        </pc:sldLayoutChg>
      </pc:sldMasterChg>
    </pc:docChg>
  </pc:docChgLst>
  <pc:docChgLst>
    <pc:chgData name="Dornadula, Bhargavinath" userId="27d14dbd-e4a6-4265-99cd-9456555c7adf" providerId="ADAL" clId="{B2113F29-DA9D-411B-9D8D-2000F9084BFB}"/>
    <pc:docChg chg="modMainMaster">
      <pc:chgData name="Dornadula, Bhargavinath" userId="27d14dbd-e4a6-4265-99cd-9456555c7adf" providerId="ADAL" clId="{B2113F29-DA9D-411B-9D8D-2000F9084BFB}" dt="2024-03-28T06:56:11.044" v="5" actId="20577"/>
      <pc:docMkLst>
        <pc:docMk/>
      </pc:docMkLst>
      <pc:sldMasterChg chg="modSldLayout">
        <pc:chgData name="Dornadula, Bhargavinath" userId="27d14dbd-e4a6-4265-99cd-9456555c7adf" providerId="ADAL" clId="{B2113F29-DA9D-411B-9D8D-2000F9084BFB}" dt="2024-03-28T06:56:11.044" v="5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B2113F29-DA9D-411B-9D8D-2000F9084BFB}" dt="2024-03-28T06:56:11.044" v="5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B2113F29-DA9D-411B-9D8D-2000F9084BFB}" dt="2024-03-28T06:56:11.044" v="5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modSp">
          <pc:chgData name="Dornadula, Bhargavinath" userId="27d14dbd-e4a6-4265-99cd-9456555c7adf" providerId="ADAL" clId="{B2113F29-DA9D-411B-9D8D-2000F9084BFB}" dt="2024-03-28T06:46:45.500" v="1" actId="20577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Dornadula, Bhargavinath" userId="27d14dbd-e4a6-4265-99cd-9456555c7adf" providerId="ADAL" clId="{B2113F29-DA9D-411B-9D8D-2000F9084BFB}" dt="2024-03-28T06:46:45.500" v="1" actId="20577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</pc:sldLayoutChg>
        <pc:sldLayoutChg chg="addSp modSp mod">
          <pc:chgData name="Dornadula, Bhargavinath" userId="27d14dbd-e4a6-4265-99cd-9456555c7adf" providerId="ADAL" clId="{B2113F29-DA9D-411B-9D8D-2000F9084BFB}" dt="2024-03-28T06:54:38.012" v="3" actId="1076"/>
          <pc:sldLayoutMkLst>
            <pc:docMk/>
            <pc:sldMasterMk cId="4161235756" sldId="2147483660"/>
            <pc:sldLayoutMk cId="623063090" sldId="2147483709"/>
          </pc:sldLayoutMkLst>
          <pc:spChg chg="add mod">
            <ac:chgData name="Dornadula, Bhargavinath" userId="27d14dbd-e4a6-4265-99cd-9456555c7adf" providerId="ADAL" clId="{B2113F29-DA9D-411B-9D8D-2000F9084BFB}" dt="2024-03-28T06:54:38.012" v="3" actId="1076"/>
            <ac:spMkLst>
              <pc:docMk/>
              <pc:sldMasterMk cId="4161235756" sldId="2147483660"/>
              <pc:sldLayoutMk cId="623063090" sldId="2147483709"/>
              <ac:spMk id="2" creationId="{87A1B33B-D5E2-19BB-EB91-C6A6FA0872CB}"/>
            </ac:spMkLst>
          </pc:spChg>
          <pc:spChg chg="add mod">
            <ac:chgData name="Dornadula, Bhargavinath" userId="27d14dbd-e4a6-4265-99cd-9456555c7adf" providerId="ADAL" clId="{B2113F29-DA9D-411B-9D8D-2000F9084BFB}" dt="2024-03-28T06:54:38.012" v="3" actId="1076"/>
            <ac:spMkLst>
              <pc:docMk/>
              <pc:sldMasterMk cId="4161235756" sldId="2147483660"/>
              <pc:sldLayoutMk cId="623063090" sldId="2147483709"/>
              <ac:spMk id="3" creationId="{44652A0D-89DA-C317-0BFB-000BE971A335}"/>
            </ac:spMkLst>
          </pc:spChg>
        </pc:sldLayoutChg>
      </pc:sldMasterChg>
    </pc:docChg>
  </pc:docChgLst>
  <pc:docChgLst>
    <pc:chgData name="Dornadula, Bhargavinath" userId="27d14dbd-e4a6-4265-99cd-9456555c7adf" providerId="ADAL" clId="{23D42017-E8D3-4ACB-BDFB-0CDEF6D006BF}"/>
    <pc:docChg chg="custSel modMainMaster">
      <pc:chgData name="Dornadula, Bhargavinath" userId="27d14dbd-e4a6-4265-99cd-9456555c7adf" providerId="ADAL" clId="{23D42017-E8D3-4ACB-BDFB-0CDEF6D006BF}" dt="2024-04-24T08:49:33.891" v="1"/>
      <pc:docMkLst>
        <pc:docMk/>
      </pc:docMkLst>
      <pc:sldMasterChg chg="modSldLayout">
        <pc:chgData name="Dornadula, Bhargavinath" userId="27d14dbd-e4a6-4265-99cd-9456555c7adf" providerId="ADAL" clId="{23D42017-E8D3-4ACB-BDFB-0CDEF6D006BF}" dt="2024-04-24T08:49:33.891" v="1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23D42017-E8D3-4ACB-BDFB-0CDEF6D006BF}" dt="2024-04-24T08:49:33.891" v="1"/>
          <pc:sldLayoutMkLst>
            <pc:docMk/>
            <pc:sldMasterMk cId="4161235756" sldId="2147483660"/>
            <pc:sldLayoutMk cId="623063090" sldId="2147483709"/>
          </pc:sldLayoutMkLst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2" creationId="{87A1B33B-D5E2-19BB-EB91-C6A6FA0872CB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3" creationId="{44652A0D-89DA-C317-0BFB-000BE971A335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4" creationId="{6593CB1B-EAC4-E20B-4130-4082A67CB28C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6" creationId="{E7D92AAB-D072-9AB4-2D78-053F5EC87E7B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7" creationId="{CB01F9B4-4A98-DDF9-5310-9F4C1C159CDB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9" creationId="{9C6B8635-FC52-C912-27C5-4E5C8B9F6E67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13" creationId="{619330DB-25CD-3D12-7865-6964DA0D5625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17" creationId="{E9D51DF0-2BFE-9517-D870-C9467785C577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18" creationId="{C7A830D1-DB42-87F8-3F75-464C83E1D344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19" creationId="{B575C7EC-C56E-7C14-BEEA-2C8CF867F7B0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20" creationId="{4A075C9E-9FD3-5661-8CB8-979F683547F5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1" creationId="{48ADD42A-41D6-86FD-D791-D99994458243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2" creationId="{35DE16E8-6065-FC85-BFB7-B6BAAA1BBF32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3" creationId="{D8649E20-FBDD-4F4A-975A-DF2DEE441B03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4" creationId="{6876CCF3-95AD-8C7A-5CA5-DFE179F76E4D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5" creationId="{6EFF7535-3DF7-64A5-30BE-52728BEA6562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6" creationId="{7446F392-E807-7F2F-46DD-733925ACE31A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7" creationId="{2B712260-5EB3-5434-0D6A-AA49276D1EFB}"/>
            </ac:spMkLst>
          </pc:spChg>
          <pc:spChg chg="add mod">
            <ac:chgData name="Dornadula, Bhargavinath" userId="27d14dbd-e4a6-4265-99cd-9456555c7adf" providerId="ADAL" clId="{23D42017-E8D3-4ACB-BDFB-0CDEF6D006BF}" dt="2024-04-24T08:49:33.891" v="1"/>
            <ac:spMkLst>
              <pc:docMk/>
              <pc:sldMasterMk cId="4161235756" sldId="2147483660"/>
              <pc:sldLayoutMk cId="623063090" sldId="2147483709"/>
              <ac:spMk id="28" creationId="{3D5CEE6D-DFB4-2EEF-59E5-0A82313C93C4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67" creationId="{B458F4A5-96B7-ADF0-1362-BE573C889055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68" creationId="{77968D5C-6B5E-8BB2-4011-AE0C9C49C2FA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70" creationId="{93221DB7-2F2C-C2FD-E582-40DB9EA9EEB2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72" creationId="{2DC9238E-CC18-1A14-D1C9-BB81C420A9AE}"/>
            </ac:spMkLst>
          </pc:spChg>
          <pc:spChg chg="del">
            <ac:chgData name="Dornadula, Bhargavinath" userId="27d14dbd-e4a6-4265-99cd-9456555c7adf" providerId="ADAL" clId="{23D42017-E8D3-4ACB-BDFB-0CDEF6D006BF}" dt="2024-04-24T08:49:33.339" v="0" actId="478"/>
            <ac:spMkLst>
              <pc:docMk/>
              <pc:sldMasterMk cId="4161235756" sldId="2147483660"/>
              <pc:sldLayoutMk cId="623063090" sldId="2147483709"/>
              <ac:spMk id="74" creationId="{7122F883-B797-2247-9ED0-EA83BF760768}"/>
            </ac:spMkLst>
          </pc:spChg>
        </pc:sldLayoutChg>
      </pc:sldMasterChg>
    </pc:docChg>
  </pc:docChgLst>
  <pc:docChgLst>
    <pc:chgData name="Dornadula, Bhargavinath" userId="27d14dbd-e4a6-4265-99cd-9456555c7adf" providerId="ADAL" clId="{B76328BD-EBA5-4469-BAEF-DF25C82F832C}"/>
    <pc:docChg chg="modMainMaster">
      <pc:chgData name="Dornadula, Bhargavinath" userId="27d14dbd-e4a6-4265-99cd-9456555c7adf" providerId="ADAL" clId="{B76328BD-EBA5-4469-BAEF-DF25C82F832C}" dt="2024-03-28T09:16:33.987" v="2" actId="20577"/>
      <pc:docMkLst>
        <pc:docMk/>
      </pc:docMkLst>
      <pc:sldMasterChg chg="modSldLayout">
        <pc:chgData name="Dornadula, Bhargavinath" userId="27d14dbd-e4a6-4265-99cd-9456555c7adf" providerId="ADAL" clId="{B76328BD-EBA5-4469-BAEF-DF25C82F832C}" dt="2024-03-28T09:16:33.987" v="2" actId="20577"/>
        <pc:sldMasterMkLst>
          <pc:docMk/>
          <pc:sldMasterMk cId="4161235756" sldId="2147483660"/>
        </pc:sldMasterMkLst>
        <pc:sldLayoutChg chg="modSp">
          <pc:chgData name="Dornadula, Bhargavinath" userId="27d14dbd-e4a6-4265-99cd-9456555c7adf" providerId="ADAL" clId="{B76328BD-EBA5-4469-BAEF-DF25C82F832C}" dt="2024-03-28T09:16:33.987" v="2" actId="20577"/>
          <pc:sldLayoutMkLst>
            <pc:docMk/>
            <pc:sldMasterMk cId="4161235756" sldId="2147483660"/>
            <pc:sldLayoutMk cId="2500401787" sldId="2147483706"/>
          </pc:sldLayoutMkLst>
          <pc:spChg chg="mod">
            <ac:chgData name="Dornadula, Bhargavinath" userId="27d14dbd-e4a6-4265-99cd-9456555c7adf" providerId="ADAL" clId="{B76328BD-EBA5-4469-BAEF-DF25C82F832C}" dt="2024-03-28T09:16:33.987" v="2" actId="20577"/>
            <ac:spMkLst>
              <pc:docMk/>
              <pc:sldMasterMk cId="4161235756" sldId="2147483660"/>
              <pc:sldLayoutMk cId="2500401787" sldId="2147483706"/>
              <ac:spMk id="5" creationId="{E69AC72C-8A84-46BC-AA91-586D4ECB820D}"/>
            </ac:spMkLst>
          </pc:spChg>
        </pc:sldLayoutChg>
        <pc:sldLayoutChg chg="modSp mod">
          <pc:chgData name="Dornadula, Bhargavinath" userId="27d14dbd-e4a6-4265-99cd-9456555c7adf" providerId="ADAL" clId="{B76328BD-EBA5-4469-BAEF-DF25C82F832C}" dt="2024-03-28T09:15:31.778" v="1" actId="20577"/>
          <pc:sldLayoutMkLst>
            <pc:docMk/>
            <pc:sldMasterMk cId="4161235756" sldId="2147483660"/>
            <pc:sldLayoutMk cId="68778883" sldId="2147483712"/>
          </pc:sldLayoutMkLst>
          <pc:spChg chg="mod">
            <ac:chgData name="Dornadula, Bhargavinath" userId="27d14dbd-e4a6-4265-99cd-9456555c7adf" providerId="ADAL" clId="{B76328BD-EBA5-4469-BAEF-DF25C82F832C}" dt="2024-03-28T09:15:31.778" v="1" actId="20577"/>
            <ac:spMkLst>
              <pc:docMk/>
              <pc:sldMasterMk cId="4161235756" sldId="2147483660"/>
              <pc:sldLayoutMk cId="68778883" sldId="2147483712"/>
              <ac:spMk id="55" creationId="{2CBABB7E-F1EC-AE11-B2E5-2CF096FBA1EA}"/>
            </ac:spMkLst>
          </pc:spChg>
        </pc:sldLayoutChg>
      </pc:sldMasterChg>
    </pc:docChg>
  </pc:docChgLst>
  <pc:docChgLst>
    <pc:chgData name="Dornadula, Bhargavinath" userId="27d14dbd-e4a6-4265-99cd-9456555c7adf" providerId="ADAL" clId="{6A8F6423-A6D4-4AD7-9F61-3A331A159729}"/>
    <pc:docChg chg="custSel modMainMaster">
      <pc:chgData name="Dornadula, Bhargavinath" userId="27d14dbd-e4a6-4265-99cd-9456555c7adf" providerId="ADAL" clId="{6A8F6423-A6D4-4AD7-9F61-3A331A159729}" dt="2024-03-21T05:13:54.093" v="10"/>
      <pc:docMkLst>
        <pc:docMk/>
      </pc:docMkLst>
      <pc:sldMasterChg chg="modSldLayout">
        <pc:chgData name="Dornadula, Bhargavinath" userId="27d14dbd-e4a6-4265-99cd-9456555c7adf" providerId="ADAL" clId="{6A8F6423-A6D4-4AD7-9F61-3A331A159729}" dt="2024-03-21T05:13:54.093" v="10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6A8F6423-A6D4-4AD7-9F61-3A331A159729}" dt="2024-03-19T09:13:21.282" v="1"/>
          <pc:sldLayoutMkLst>
            <pc:docMk/>
            <pc:sldMasterMk cId="4161235756" sldId="2147483660"/>
            <pc:sldLayoutMk cId="452113881" sldId="2147483700"/>
          </pc:sldLayoutMkLst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" creationId="{9FD45C15-A423-6B58-D7A5-EFC7A74A756A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3" creationId="{83F1FE27-B64B-C7DD-FAB2-71EB950C026C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4" creationId="{2F41C631-D089-46C6-A91F-B5BB906214BE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5" creationId="{E69AC72C-8A84-46BC-AA91-586D4ECB820D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6" creationId="{59F3B7D4-4EDA-02F7-E3A4-C3A3E7FAF03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7" creationId="{528EF0F0-94F6-4BC1-A351-505F905AFB62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8" creationId="{D8E80A15-5A24-ED4F-17AE-81B42E523D6D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9" creationId="{1D3E8431-5ECF-B179-6228-7189EBD4509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2" creationId="{B53CE4AB-EA1E-419E-95A9-9A55936609D7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3" creationId="{EF062129-5A56-4870-847C-920AE2D619E9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14" creationId="{28D13156-2821-51AD-84A0-5BF5B5B3A85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5" creationId="{BCDC9824-F2CB-4431-BD4C-73B4722677C5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6" creationId="{CACCD2A8-E8E2-43C3-BDBC-020E1FE20DD6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7" creationId="{B7414BAE-F735-4893-BD22-E4F608AA4069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18" creationId="{350F4D68-62D1-469F-839B-A83F94769C6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19" creationId="{58EEEA8B-4021-F08B-1CC9-D2379BF3962E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0" creationId="{B2E89C79-64DE-410D-8281-E95B2F40358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21" creationId="{07E56320-1C95-79BF-C087-DDC238139ABE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2" creationId="{0FCD1706-7979-40E9-AD97-179897DCF86B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3" creationId="{5280D90A-75EA-47A5-9A9E-2098CD4F0DA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24" creationId="{7E86AA14-B0E1-D298-BA46-52A8CE2D94B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5" creationId="{4B141204-03F7-465F-A2D6-31A320733C17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6" creationId="{D31006AB-ACB6-7986-4DC4-9B13141DBBB9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7" creationId="{52B93B2A-6EF4-6F22-E609-30396D7AFC30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8" creationId="{A2E49EF2-4B33-6F05-A96C-C951C537168A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29" creationId="{349AB249-ABA6-E1F8-C9EB-8F267C25181D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1" creationId="{E2C74EB7-5754-BEA8-2E78-9E2296091652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2" creationId="{78E40E3E-F318-808B-EDBF-0F10F7D5FF4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3" creationId="{6B552184-DE40-9737-EEE3-BD13D8BE98EB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4" creationId="{B22BB204-5E61-32D4-B71D-64C5EB3897B0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5" creationId="{42511DFA-CED3-AC25-A8FB-6958C3FA8A18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6" creationId="{7FCAB050-68E6-8C61-E242-FF72D38CB643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39" creationId="{0458E381-D1B2-E8DB-4D91-026203C96450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0" creationId="{C0D1E407-7BDD-84F6-52AC-C6FB0029E031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1" creationId="{A8EA75B2-2856-F55D-2339-1B8900CE932D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2" creationId="{1EF73F3A-3016-07BA-384D-94F5501F9578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3" creationId="{DACF8ED0-1B31-5A96-0F54-6DC5501D6314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4" creationId="{F732196E-2605-1143-9E1A-91F8ECAD1AEE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5" creationId="{E8C0DC47-C363-BFA2-9592-38ABB7E4B61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6" creationId="{ECE9DE88-0C42-B509-A806-DCE3194010DB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7" creationId="{6C32F5E8-28D1-951F-F385-5808D4C5D0C8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8" creationId="{2FDB91E7-719F-1BEA-6489-A263A75369DC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49" creationId="{2834ED22-EC94-BB9A-5CE4-A1E9A5DFFC71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50" creationId="{68A8F46D-5D8C-A60D-E79D-A558316576E5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51" creationId="{905BD7C9-9B80-4D13-8FD0-CE4B8DD16F09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55" creationId="{73E5B411-3A54-1DCE-12C2-E0EFA188FC1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56" creationId="{A8EC83EF-00E3-4FAF-8B84-EAE93230BBB2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57" creationId="{E6C8E50F-C2A2-4D59-A061-DEF76F0E0587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58" creationId="{6EF7C731-4D60-4075-8082-E9EA2F092942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59" creationId="{D5EC59A5-1026-10A8-C32D-FDF98F2BC47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0" creationId="{DFA2488C-062F-4F66-20F5-C1B992ECD12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1" creationId="{9AA33B4C-42A1-C30F-1DCF-3C82C1730C85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62" creationId="{DBE123F5-B8A7-4A7B-B613-B0F17F0E80BF}"/>
            </ac:spMkLst>
          </pc:spChg>
          <pc:spChg chg="del">
            <ac:chgData name="Dornadula, Bhargavinath" userId="27d14dbd-e4a6-4265-99cd-9456555c7adf" providerId="ADAL" clId="{6A8F6423-A6D4-4AD7-9F61-3A331A159729}" dt="2024-03-19T09:13:20.770" v="0" actId="478"/>
            <ac:spMkLst>
              <pc:docMk/>
              <pc:sldMasterMk cId="4161235756" sldId="2147483660"/>
              <pc:sldLayoutMk cId="452113881" sldId="2147483700"/>
              <ac:spMk id="63" creationId="{0F849AAF-651F-4EA3-AA78-44E0A46B0399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5" creationId="{F209144F-7DED-4EAA-E91D-7AF81203B11E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6" creationId="{0C289B52-687E-719B-40CF-AB9B07B2EA32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7" creationId="{9A8D3F02-51BE-D0A0-0374-CB24DEEC7EF6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8" creationId="{2CF76A36-BB37-D835-C271-EB1806268B8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69" creationId="{535F590F-5CDF-8417-CC63-37C480367D09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0" creationId="{C4D2A4DF-51DF-7B34-D5C4-49CEA30C9BE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1" creationId="{A2172E2F-3D52-27F8-F2C4-5C4BFFDEAF60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2" creationId="{2077D2A6-4569-935C-7149-CD5DB709DBB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3" creationId="{FCEAE82B-C641-E2F6-2439-7CDBF970412F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4" creationId="{C869E103-6133-FC51-79B8-CE524CEF2C4E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5" creationId="{E6BCDFC6-5034-5B3C-0A7B-D1D32E46EF2D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6" creationId="{9DF88DD4-E630-A870-F812-53971ED8034C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7" creationId="{D31FB1BF-06B4-18B8-76BC-11EBA931038E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8" creationId="{53880855-2068-AE8E-1F04-12CD76FDDC75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79" creationId="{23BB3AFF-72EE-E752-F8C2-35E15EF7B714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80" creationId="{1C3572E0-4078-48C1-607B-17A0358C1FC4}"/>
            </ac:spMkLst>
          </pc:spChg>
          <pc:spChg chg="add mod">
            <ac:chgData name="Dornadula, Bhargavinath" userId="27d14dbd-e4a6-4265-99cd-9456555c7adf" providerId="ADAL" clId="{6A8F6423-A6D4-4AD7-9F61-3A331A159729}" dt="2024-03-19T09:13:21.282" v="1"/>
            <ac:spMkLst>
              <pc:docMk/>
              <pc:sldMasterMk cId="4161235756" sldId="2147483660"/>
              <pc:sldLayoutMk cId="452113881" sldId="2147483700"/>
              <ac:spMk id="81" creationId="{350881F2-0737-1661-3C3E-992D00CFE007}"/>
            </ac:spMkLst>
          </pc:spChg>
          <pc:picChg chg="del">
            <ac:chgData name="Dornadula, Bhargavinath" userId="27d14dbd-e4a6-4265-99cd-9456555c7adf" providerId="ADAL" clId="{6A8F6423-A6D4-4AD7-9F61-3A331A159729}" dt="2024-03-19T09:13:20.770" v="0" actId="478"/>
            <ac:picMkLst>
              <pc:docMk/>
              <pc:sldMasterMk cId="4161235756" sldId="2147483660"/>
              <pc:sldLayoutMk cId="452113881" sldId="2147483700"/>
              <ac:picMk id="30" creationId="{4A94EC91-E735-1C04-360F-4B1CB4246027}"/>
            </ac:picMkLst>
          </pc:picChg>
          <pc:picChg chg="add mod">
            <ac:chgData name="Dornadula, Bhargavinath" userId="27d14dbd-e4a6-4265-99cd-9456555c7adf" providerId="ADAL" clId="{6A8F6423-A6D4-4AD7-9F61-3A331A159729}" dt="2024-03-19T09:13:21.282" v="1"/>
            <ac:picMkLst>
              <pc:docMk/>
              <pc:sldMasterMk cId="4161235756" sldId="2147483660"/>
              <pc:sldLayoutMk cId="452113881" sldId="2147483700"/>
              <ac:picMk id="54" creationId="{720D0E36-00F9-8FD1-6779-60506DB49935}"/>
            </ac:picMkLst>
          </pc:picChg>
          <pc:cxnChg chg="add mod">
            <ac:chgData name="Dornadula, Bhargavinath" userId="27d14dbd-e4a6-4265-99cd-9456555c7adf" providerId="ADAL" clId="{6A8F6423-A6D4-4AD7-9F61-3A331A159729}" dt="2024-03-19T09:13:21.282" v="1"/>
            <ac:cxnSpMkLst>
              <pc:docMk/>
              <pc:sldMasterMk cId="4161235756" sldId="2147483660"/>
              <pc:sldLayoutMk cId="452113881" sldId="2147483700"/>
              <ac:cxnSpMk id="37" creationId="{630D0E93-F63A-0848-FDF6-E9382281F366}"/>
            </ac:cxnSpMkLst>
          </pc:cxnChg>
          <pc:cxnChg chg="add mod">
            <ac:chgData name="Dornadula, Bhargavinath" userId="27d14dbd-e4a6-4265-99cd-9456555c7adf" providerId="ADAL" clId="{6A8F6423-A6D4-4AD7-9F61-3A331A159729}" dt="2024-03-19T09:13:21.282" v="1"/>
            <ac:cxnSpMkLst>
              <pc:docMk/>
              <pc:sldMasterMk cId="4161235756" sldId="2147483660"/>
              <pc:sldLayoutMk cId="452113881" sldId="2147483700"/>
              <ac:cxnSpMk id="38" creationId="{47135ABE-7B7D-01D5-3459-204DA10B1560}"/>
            </ac:cxnSpMkLst>
          </pc:cxnChg>
          <pc:cxnChg chg="del">
            <ac:chgData name="Dornadula, Bhargavinath" userId="27d14dbd-e4a6-4265-99cd-9456555c7adf" providerId="ADAL" clId="{6A8F6423-A6D4-4AD7-9F61-3A331A159729}" dt="2024-03-19T09:13:20.770" v="0" actId="478"/>
            <ac:cxnSpMkLst>
              <pc:docMk/>
              <pc:sldMasterMk cId="4161235756" sldId="2147483660"/>
              <pc:sldLayoutMk cId="452113881" sldId="2147483700"/>
              <ac:cxnSpMk id="52" creationId="{E7D42605-175D-4454-8A3A-B385F21240DA}"/>
            </ac:cxnSpMkLst>
          </pc:cxnChg>
          <pc:cxnChg chg="del">
            <ac:chgData name="Dornadula, Bhargavinath" userId="27d14dbd-e4a6-4265-99cd-9456555c7adf" providerId="ADAL" clId="{6A8F6423-A6D4-4AD7-9F61-3A331A159729}" dt="2024-03-19T09:13:20.770" v="0" actId="478"/>
            <ac:cxnSpMkLst>
              <pc:docMk/>
              <pc:sldMasterMk cId="4161235756" sldId="2147483660"/>
              <pc:sldLayoutMk cId="452113881" sldId="2147483700"/>
              <ac:cxnSpMk id="53" creationId="{6DD3231F-31DF-4D5D-A641-9E85F64E36D4}"/>
            </ac:cxnSpMkLst>
          </pc:cxnChg>
          <pc:cxnChg chg="add mod">
            <ac:chgData name="Dornadula, Bhargavinath" userId="27d14dbd-e4a6-4265-99cd-9456555c7adf" providerId="ADAL" clId="{6A8F6423-A6D4-4AD7-9F61-3A331A159729}" dt="2024-03-19T09:13:21.282" v="1"/>
            <ac:cxnSpMkLst>
              <pc:docMk/>
              <pc:sldMasterMk cId="4161235756" sldId="2147483660"/>
              <pc:sldLayoutMk cId="452113881" sldId="2147483700"/>
              <ac:cxnSpMk id="64" creationId="{0B7533C2-718F-419B-8F69-2BEAD10CA3BE}"/>
            </ac:cxnSpMkLst>
          </pc:cxnChg>
        </pc:sldLayoutChg>
        <pc:sldLayoutChg chg="modSp mod">
          <pc:chgData name="Dornadula, Bhargavinath" userId="27d14dbd-e4a6-4265-99cd-9456555c7adf" providerId="ADAL" clId="{6A8F6423-A6D4-4AD7-9F61-3A331A159729}" dt="2024-03-19T09:13:46.141" v="8" actId="14100"/>
          <pc:sldLayoutMkLst>
            <pc:docMk/>
            <pc:sldMasterMk cId="4161235756" sldId="2147483660"/>
            <pc:sldLayoutMk cId="334231094" sldId="2147483708"/>
          </pc:sldLayoutMkLst>
          <pc:spChg chg="mod">
            <ac:chgData name="Dornadula, Bhargavinath" userId="27d14dbd-e4a6-4265-99cd-9456555c7adf" providerId="ADAL" clId="{6A8F6423-A6D4-4AD7-9F61-3A331A159729}" dt="2024-03-19T09:13:41.117" v="7"/>
            <ac:spMkLst>
              <pc:docMk/>
              <pc:sldMasterMk cId="4161235756" sldId="2147483660"/>
              <pc:sldLayoutMk cId="334231094" sldId="2147483708"/>
              <ac:spMk id="3" creationId="{1DB120A9-10A2-A60C-A463-56F16CCD2A23}"/>
            </ac:spMkLst>
          </pc:spChg>
          <pc:spChg chg="mod">
            <ac:chgData name="Dornadula, Bhargavinath" userId="27d14dbd-e4a6-4265-99cd-9456555c7adf" providerId="ADAL" clId="{6A8F6423-A6D4-4AD7-9F61-3A331A159729}" dt="2024-03-19T09:13:46.141" v="8" actId="14100"/>
            <ac:spMkLst>
              <pc:docMk/>
              <pc:sldMasterMk cId="4161235756" sldId="2147483660"/>
              <pc:sldLayoutMk cId="334231094" sldId="2147483708"/>
              <ac:spMk id="14" creationId="{B098A2C9-1655-0703-F407-017D5180CBAA}"/>
            </ac:spMkLst>
          </pc:spChg>
        </pc:sldLayoutChg>
        <pc:sldLayoutChg chg="addSp delSp modSp mod">
          <pc:chgData name="Dornadula, Bhargavinath" userId="27d14dbd-e4a6-4265-99cd-9456555c7adf" providerId="ADAL" clId="{6A8F6423-A6D4-4AD7-9F61-3A331A159729}" dt="2024-03-21T05:13:54.093" v="10"/>
          <pc:sldLayoutMkLst>
            <pc:docMk/>
            <pc:sldMasterMk cId="4161235756" sldId="2147483660"/>
            <pc:sldLayoutMk cId="68778883" sldId="2147483712"/>
          </pc:sldLayoutMkLst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2" creationId="{4CC320F3-852A-0F46-9146-269F06FCEA37}"/>
            </ac:spMkLst>
          </pc:spChg>
          <pc:spChg chg="add mod">
            <ac:chgData name="Dornadula, Bhargavinath" userId="27d14dbd-e4a6-4265-99cd-9456555c7adf" providerId="ADAL" clId="{6A8F6423-A6D4-4AD7-9F61-3A331A159729}" dt="2024-03-21T05:13:54.093" v="10"/>
            <ac:spMkLst>
              <pc:docMk/>
              <pc:sldMasterMk cId="4161235756" sldId="2147483660"/>
              <pc:sldLayoutMk cId="68778883" sldId="2147483712"/>
              <ac:spMk id="3" creationId="{44460B15-3149-7D68-D2CA-2BC798A91887}"/>
            </ac:spMkLst>
          </pc:spChg>
          <pc:spChg chg="add mod">
            <ac:chgData name="Dornadula, Bhargavinath" userId="27d14dbd-e4a6-4265-99cd-9456555c7adf" providerId="ADAL" clId="{6A8F6423-A6D4-4AD7-9F61-3A331A159729}" dt="2024-03-21T05:13:54.093" v="10"/>
            <ac:spMkLst>
              <pc:docMk/>
              <pc:sldMasterMk cId="4161235756" sldId="2147483660"/>
              <pc:sldLayoutMk cId="68778883" sldId="2147483712"/>
              <ac:spMk id="4" creationId="{DE533544-FE9A-3EFE-0127-C47A2F8FCBB5}"/>
            </ac:spMkLst>
          </pc:spChg>
          <pc:spChg chg="add mod">
            <ac:chgData name="Dornadula, Bhargavinath" userId="27d14dbd-e4a6-4265-99cd-9456555c7adf" providerId="ADAL" clId="{6A8F6423-A6D4-4AD7-9F61-3A331A159729}" dt="2024-03-21T05:13:54.093" v="10"/>
            <ac:spMkLst>
              <pc:docMk/>
              <pc:sldMasterMk cId="4161235756" sldId="2147483660"/>
              <pc:sldLayoutMk cId="68778883" sldId="2147483712"/>
              <ac:spMk id="5" creationId="{6C8436B7-F9DE-E040-D9E6-21E2B28C47B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" creationId="{F9195EF3-0E70-A360-9617-6F2812B98A16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3" creationId="{1A3F51F5-E0D8-3613-3768-CCD92FFFCE10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4" creationId="{CF9AD3B2-0573-3F63-3576-67236B2A829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5" creationId="{038E4E3A-85E0-F530-796A-96A2964DEFC5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7" creationId="{9F265C28-523C-5723-623D-AA23DFA4B5EB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8" creationId="{126EE1F6-8FD8-BEF8-3E60-65837A07930F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35" creationId="{A4059BDC-6ADF-829F-C21A-D27874E1E71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49" creationId="{C86FFD20-8893-2529-7063-10096440B77B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4" creationId="{1B3C39F8-56DA-9070-C494-516ECFBA1844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5" creationId="{CBFCF312-B892-0D4D-9996-A8470631A4B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6" creationId="{9285A4CA-B672-259A-DBED-81F162A78CDC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7" creationId="{570998ED-F1F0-4202-C292-E5A6008FC72D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8" creationId="{C87567AB-6309-7267-1493-B4C8B67CF674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19" creationId="{1AA14F2C-511B-121A-8F22-16AD99FBD9C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0" creationId="{C9395789-EC3F-DAA5-DBF4-6B25D7F072FD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1" creationId="{A803EAA3-7D8D-202C-FAC6-9BEE8B1F8CA9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2" creationId="{E356A0DE-4491-F22B-9437-861D82A0CDC1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3" creationId="{7297E459-FD05-09AC-9BCE-03C4014E5B72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4" creationId="{3E5AD905-56D1-01DE-A748-F2343EF4B075}"/>
            </ac:spMkLst>
          </pc:spChg>
          <pc:spChg chg="del">
            <ac:chgData name="Dornadula, Bhargavinath" userId="27d14dbd-e4a6-4265-99cd-9456555c7adf" providerId="ADAL" clId="{6A8F6423-A6D4-4AD7-9F61-3A331A159729}" dt="2024-03-21T05:13:47.504" v="9" actId="478"/>
            <ac:spMkLst>
              <pc:docMk/>
              <pc:sldMasterMk cId="4161235756" sldId="2147483660"/>
              <pc:sldLayoutMk cId="68778883" sldId="2147483712"/>
              <ac:spMk id="125" creationId="{11FF3CBC-68C4-2378-D068-F2F92044956F}"/>
            </ac:spMkLst>
          </pc:spChg>
          <pc:grpChg chg="del">
            <ac:chgData name="Dornadula, Bhargavinath" userId="27d14dbd-e4a6-4265-99cd-9456555c7adf" providerId="ADAL" clId="{6A8F6423-A6D4-4AD7-9F61-3A331A159729}" dt="2024-03-21T05:13:47.504" v="9" actId="478"/>
            <ac:grpSpMkLst>
              <pc:docMk/>
              <pc:sldMasterMk cId="4161235756" sldId="2147483660"/>
              <pc:sldLayoutMk cId="68778883" sldId="2147483712"/>
              <ac:grpSpMk id="19" creationId="{A6AE7A24-0900-2A4F-D0F2-D91963BD7346}"/>
            </ac:grpSpMkLst>
          </pc:grpChg>
          <pc:grpChg chg="del">
            <ac:chgData name="Dornadula, Bhargavinath" userId="27d14dbd-e4a6-4265-99cd-9456555c7adf" providerId="ADAL" clId="{6A8F6423-A6D4-4AD7-9F61-3A331A159729}" dt="2024-03-21T05:13:47.504" v="9" actId="478"/>
            <ac:grpSpMkLst>
              <pc:docMk/>
              <pc:sldMasterMk cId="4161235756" sldId="2147483660"/>
              <pc:sldLayoutMk cId="68778883" sldId="2147483712"/>
              <ac:grpSpMk id="36" creationId="{198DD6F1-7825-E3E7-F75F-AD7C249F4245}"/>
            </ac:grpSpMkLst>
          </pc:grpChg>
          <pc:grpChg chg="del">
            <ac:chgData name="Dornadula, Bhargavinath" userId="27d14dbd-e4a6-4265-99cd-9456555c7adf" providerId="ADAL" clId="{6A8F6423-A6D4-4AD7-9F61-3A331A159729}" dt="2024-03-21T05:13:47.504" v="9" actId="478"/>
            <ac:grpSpMkLst>
              <pc:docMk/>
              <pc:sldMasterMk cId="4161235756" sldId="2147483660"/>
              <pc:sldLayoutMk cId="68778883" sldId="2147483712"/>
              <ac:grpSpMk id="50" creationId="{5FCA8F51-4206-E5D3-5BBD-6B44A01C1291}"/>
            </ac:grpSpMkLst>
          </pc:grp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6" creationId="{059F2DCE-0317-1289-0CC0-822F8579145E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27" creationId="{2EDC657D-B416-FE8D-F37A-4DB3531C16B8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28" creationId="{B6401BEF-1DE6-E1CC-3A79-4B4B53504D9B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29" creationId="{422DA6B4-C38E-9B71-177D-21B8BC7444FE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30" creationId="{0C1B9762-5A3E-CE6B-89F8-C039063C2DEB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31" creationId="{48792C52-476C-3181-DBD8-E2030DDE2A84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32" creationId="{C1CE4FCA-6633-C789-B39C-FC0B1BAB8733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33" creationId="{8FF60CCC-715C-B8FD-5391-FDDBFE77AA9F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34" creationId="{DAFCD9DF-AA26-E170-AA66-19EE7E6729F8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1" creationId="{E5FDD4EA-9B9B-1D66-F51B-87DA36CCFD4C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2" creationId="{F3B4EECF-A867-0B0A-7DFA-3A77CCD7DB86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3" creationId="{3FCC838D-110F-2B51-EFC0-06C9E3DBC6C4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4" creationId="{AD4ABBD4-F386-D8D6-F594-BC97C867B551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5" creationId="{4B1636ED-D792-2F15-E87E-515CFAA7E64C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6" creationId="{9A2DDE17-3162-9CD8-F54F-E9516C70503B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7" creationId="{FC5D607F-B3BC-0CEC-C354-C7AFBDBAABAB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48" creationId="{292E6CCB-BB42-7B65-81C5-EFCAA67C8D51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59" creationId="{07A06009-38E3-4ADB-141E-BDB332ECE018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61" creationId="{68D08E0E-7A81-DF4F-D001-5337087A629D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07" creationId="{972C50B7-3555-747D-44C2-7E64970136B1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09" creationId="{B3CC1768-5ADF-BDC9-3DF7-8BBBD9D367CD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10" creationId="{417B7A4B-5232-7C97-9360-FF9662774D01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11" creationId="{DA7926A2-7A8E-CC97-EA7E-7727A0CD6447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12" creationId="{17C2033A-AAC0-F731-3873-23354A3394B3}"/>
            </ac:cxnSpMkLst>
          </pc:cxnChg>
          <pc:cxnChg chg="del">
            <ac:chgData name="Dornadula, Bhargavinath" userId="27d14dbd-e4a6-4265-99cd-9456555c7adf" providerId="ADAL" clId="{6A8F6423-A6D4-4AD7-9F61-3A331A159729}" dt="2024-03-21T05:13:47.504" v="9" actId="478"/>
            <ac:cxnSpMkLst>
              <pc:docMk/>
              <pc:sldMasterMk cId="4161235756" sldId="2147483660"/>
              <pc:sldLayoutMk cId="68778883" sldId="2147483712"/>
              <ac:cxnSpMk id="113" creationId="{9D78F24B-481F-465B-43BD-786F57542286}"/>
            </ac:cxnSpMkLst>
          </pc:cxnChg>
        </pc:sldLayoutChg>
      </pc:sldMasterChg>
    </pc:docChg>
  </pc:docChgLst>
  <pc:docChgLst>
    <pc:chgData name="Shree, Haima" userId="4ce24d71-a29b-44ff-90d7-ea4248cd4245" providerId="ADAL" clId="{691AD61D-0BD0-460A-BC17-E53532A8B223}"/>
    <pc:docChg chg="modMainMaster">
      <pc:chgData name="Shree, Haima" userId="4ce24d71-a29b-44ff-90d7-ea4248cd4245" providerId="ADAL" clId="{691AD61D-0BD0-460A-BC17-E53532A8B223}" dt="2024-05-30T15:42:04.821" v="31" actId="962"/>
      <pc:docMkLst>
        <pc:docMk/>
      </pc:docMkLst>
      <pc:sldMasterChg chg="modSldLayout">
        <pc:chgData name="Shree, Haima" userId="4ce24d71-a29b-44ff-90d7-ea4248cd4245" providerId="ADAL" clId="{691AD61D-0BD0-460A-BC17-E53532A8B223}" dt="2024-05-30T15:42:04.821" v="31" actId="962"/>
        <pc:sldMasterMkLst>
          <pc:docMk/>
          <pc:sldMasterMk cId="4161235756" sldId="2147483660"/>
        </pc:sldMasterMkLst>
        <pc:sldLayoutChg chg="addSp modSp mod">
          <pc:chgData name="Shree, Haima" userId="4ce24d71-a29b-44ff-90d7-ea4248cd4245" providerId="ADAL" clId="{691AD61D-0BD0-460A-BC17-E53532A8B223}" dt="2024-05-30T15:42:04.821" v="31" actId="962"/>
          <pc:sldLayoutMkLst>
            <pc:docMk/>
            <pc:sldMasterMk cId="4161235756" sldId="2147483660"/>
            <pc:sldLayoutMk cId="623063090" sldId="2147483709"/>
          </pc:sldLayoutMkLst>
          <pc:spChg chg="add mod">
            <ac:chgData name="Shree, Haima" userId="4ce24d71-a29b-44ff-90d7-ea4248cd4245" providerId="ADAL" clId="{691AD61D-0BD0-460A-BC17-E53532A8B223}" dt="2024-05-30T15:40:08.260" v="16" actId="20577"/>
            <ac:spMkLst>
              <pc:docMk/>
              <pc:sldMasterMk cId="4161235756" sldId="2147483660"/>
              <pc:sldLayoutMk cId="623063090" sldId="2147483709"/>
              <ac:spMk id="2" creationId="{85BC5E8D-745B-DB8F-3A7C-6F9F204D770E}"/>
            </ac:spMkLst>
          </pc:spChg>
          <pc:spChg chg="add mod modVis">
            <ac:chgData name="Shree, Haima" userId="4ce24d71-a29b-44ff-90d7-ea4248cd4245" providerId="ADAL" clId="{691AD61D-0BD0-460A-BC17-E53532A8B223}" dt="2024-05-30T15:42:04.821" v="31" actId="962"/>
            <ac:spMkLst>
              <pc:docMk/>
              <pc:sldMasterMk cId="4161235756" sldId="2147483660"/>
              <pc:sldLayoutMk cId="623063090" sldId="2147483709"/>
              <ac:spMk id="3" creationId="{3B9F108C-CF68-6F2F-B238-417055794746}"/>
            </ac:spMkLst>
          </pc:spChg>
          <pc:spChg chg="mod">
            <ac:chgData name="Shree, Haima" userId="4ce24d71-a29b-44ff-90d7-ea4248cd4245" providerId="ADAL" clId="{691AD61D-0BD0-460A-BC17-E53532A8B223}" dt="2024-05-30T15:40:46.234" v="20" actId="1076"/>
            <ac:spMkLst>
              <pc:docMk/>
              <pc:sldMasterMk cId="4161235756" sldId="2147483660"/>
              <pc:sldLayoutMk cId="623063090" sldId="2147483709"/>
              <ac:spMk id="6" creationId="{E7D92AAB-D072-9AB4-2D78-053F5EC87E7B}"/>
            </ac:spMkLst>
          </pc:spChg>
        </pc:sldLayoutChg>
      </pc:sldMasterChg>
    </pc:docChg>
  </pc:docChgLst>
  <pc:docChgLst>
    <pc:chgData name="Dornadula, Bhargavinath" userId="27d14dbd-e4a6-4265-99cd-9456555c7adf" providerId="ADAL" clId="{5A73ECC4-D843-41DA-836C-D229D097B6C9}"/>
    <pc:docChg chg="custSel modMainMaster">
      <pc:chgData name="Dornadula, Bhargavinath" userId="27d14dbd-e4a6-4265-99cd-9456555c7adf" providerId="ADAL" clId="{5A73ECC4-D843-41DA-836C-D229D097B6C9}" dt="2024-03-26T10:10:24.451" v="4" actId="14100"/>
      <pc:docMkLst>
        <pc:docMk/>
      </pc:docMkLst>
      <pc:sldMasterChg chg="modSldLayout">
        <pc:chgData name="Dornadula, Bhargavinath" userId="27d14dbd-e4a6-4265-99cd-9456555c7adf" providerId="ADAL" clId="{5A73ECC4-D843-41DA-836C-D229D097B6C9}" dt="2024-03-26T10:10:24.451" v="4" actId="14100"/>
        <pc:sldMasterMkLst>
          <pc:docMk/>
          <pc:sldMasterMk cId="4161235756" sldId="2147483660"/>
        </pc:sldMasterMkLst>
        <pc:sldLayoutChg chg="addSp delSp modSp mod">
          <pc:chgData name="Dornadula, Bhargavinath" userId="27d14dbd-e4a6-4265-99cd-9456555c7adf" providerId="ADAL" clId="{5A73ECC4-D843-41DA-836C-D229D097B6C9}" dt="2024-03-26T10:10:24.451" v="4" actId="14100"/>
          <pc:sldLayoutMkLst>
            <pc:docMk/>
            <pc:sldMasterMk cId="4161235756" sldId="2147483660"/>
            <pc:sldLayoutMk cId="452113881" sldId="2147483700"/>
          </pc:sldLayoutMkLst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2" creationId="{15C633E9-D6ED-916B-FF97-C5068D4B0308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3" creationId="{6E203F46-7C31-B1DD-FDB6-7013EA106C3B}"/>
            </ac:spMkLst>
          </pc:spChg>
          <pc:spChg chg="add mod">
            <ac:chgData name="Dornadula, Bhargavinath" userId="27d14dbd-e4a6-4265-99cd-9456555c7adf" providerId="ADAL" clId="{5A73ECC4-D843-41DA-836C-D229D097B6C9}" dt="2024-03-26T10:10:24.451" v="4" actId="14100"/>
            <ac:spMkLst>
              <pc:docMk/>
              <pc:sldMasterMk cId="4161235756" sldId="2147483660"/>
              <pc:sldLayoutMk cId="452113881" sldId="2147483700"/>
              <ac:spMk id="4" creationId="{8BB40C60-BC5B-0699-126E-DFDFEB8A2F44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5" creationId="{91CD71A1-12B6-8068-7189-02EF7096B25E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6" creationId="{9E4D8278-E323-9715-1339-FC6FD4166222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7" creationId="{1132F225-4502-D540-D5CA-591DAE465465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8" creationId="{D6825A05-5E26-FF45-BA1B-1115C591DEEE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2" creationId="{ADDD30EB-5D28-6500-D8F0-A06BCCAE21F5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3" creationId="{75F6C579-2D2B-2F99-505A-4BDC9BB6466F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5" creationId="{E265324A-6EBB-34CB-8618-A386BC48E863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6" creationId="{23E4E302-5A95-58D7-7AD5-DD2CEB645128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7" creationId="{E990CC50-121D-B9DA-4017-D6B7A0B49724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18" creationId="{7A75B725-416D-A65F-78C6-9C0A5C8E0404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20" creationId="{91B9DE45-4024-7532-D95D-E963DBB9F208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22" creationId="{5F783888-7005-FFC6-0335-0B07529DC8D0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23" creationId="{225B3E6D-82D3-2D99-082F-F0D000E49DEE}"/>
            </ac:spMkLst>
          </pc:spChg>
          <pc:spChg chg="add mod">
            <ac:chgData name="Dornadula, Bhargavinath" userId="27d14dbd-e4a6-4265-99cd-9456555c7adf" providerId="ADAL" clId="{5A73ECC4-D843-41DA-836C-D229D097B6C9}" dt="2024-03-26T10:08:21.394" v="1"/>
            <ac:spMkLst>
              <pc:docMk/>
              <pc:sldMasterMk cId="4161235756" sldId="2147483660"/>
              <pc:sldLayoutMk cId="452113881" sldId="2147483700"/>
              <ac:spMk id="25" creationId="{838C9BCC-6E80-F651-C578-11C7A2AD75B1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65" creationId="{F209144F-7DED-4EAA-E91D-7AF81203B11E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66" creationId="{0C289B52-687E-719B-40CF-AB9B07B2EA32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67" creationId="{9A8D3F02-51BE-D0A0-0374-CB24DEEC7EF6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68" creationId="{2CF76A36-BB37-D835-C271-EB1806268B8F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69" creationId="{535F590F-5CDF-8417-CC63-37C480367D09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0" creationId="{C4D2A4DF-51DF-7B34-D5C4-49CEA30C9BE5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1" creationId="{A2172E2F-3D52-27F8-F2C4-5C4BFFDEAF60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2" creationId="{2077D2A6-4569-935C-7149-CD5DB709DBB5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3" creationId="{FCEAE82B-C641-E2F6-2439-7CDBF970412F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4" creationId="{C869E103-6133-FC51-79B8-CE524CEF2C4E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5" creationId="{E6BCDFC6-5034-5B3C-0A7B-D1D32E46EF2D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6" creationId="{9DF88DD4-E630-A870-F812-53971ED8034C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7" creationId="{D31FB1BF-06B4-18B8-76BC-11EBA931038E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8" creationId="{53880855-2068-AE8E-1F04-12CD76FDDC75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79" creationId="{23BB3AFF-72EE-E752-F8C2-35E15EF7B714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80" creationId="{1C3572E0-4078-48C1-607B-17A0358C1FC4}"/>
            </ac:spMkLst>
          </pc:spChg>
          <pc:spChg chg="del">
            <ac:chgData name="Dornadula, Bhargavinath" userId="27d14dbd-e4a6-4265-99cd-9456555c7adf" providerId="ADAL" clId="{5A73ECC4-D843-41DA-836C-D229D097B6C9}" dt="2024-03-26T10:08:20.603" v="0" actId="478"/>
            <ac:spMkLst>
              <pc:docMk/>
              <pc:sldMasterMk cId="4161235756" sldId="2147483660"/>
              <pc:sldLayoutMk cId="452113881" sldId="2147483700"/>
              <ac:spMk id="81" creationId="{350881F2-0737-1661-3C3E-992D00CFE007}"/>
            </ac:spMkLst>
          </pc:spChg>
        </pc:sldLayoutChg>
        <pc:sldLayoutChg chg="addSp delSp modSp mod">
          <pc:chgData name="Dornadula, Bhargavinath" userId="27d14dbd-e4a6-4265-99cd-9456555c7adf" providerId="ADAL" clId="{5A73ECC4-D843-41DA-836C-D229D097B6C9}" dt="2024-03-26T10:08:52.445" v="3"/>
          <pc:sldLayoutMkLst>
            <pc:docMk/>
            <pc:sldMasterMk cId="4161235756" sldId="2147483660"/>
            <pc:sldLayoutMk cId="68778883" sldId="2147483712"/>
          </pc:sldLayoutMkLst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2" creationId="{F2664C7C-CFE1-E461-CAFE-D6A2EA34D349}"/>
            </ac:spMkLst>
          </pc:spChg>
          <pc:spChg chg="del">
            <ac:chgData name="Dornadula, Bhargavinath" userId="27d14dbd-e4a6-4265-99cd-9456555c7adf" providerId="ADAL" clId="{5A73ECC4-D843-41DA-836C-D229D097B6C9}" dt="2024-03-26T10:08:51.808" v="2" actId="478"/>
            <ac:spMkLst>
              <pc:docMk/>
              <pc:sldMasterMk cId="4161235756" sldId="2147483660"/>
              <pc:sldLayoutMk cId="68778883" sldId="2147483712"/>
              <ac:spMk id="3" creationId="{44460B15-3149-7D68-D2CA-2BC798A91887}"/>
            </ac:spMkLst>
          </pc:spChg>
          <pc:spChg chg="del">
            <ac:chgData name="Dornadula, Bhargavinath" userId="27d14dbd-e4a6-4265-99cd-9456555c7adf" providerId="ADAL" clId="{5A73ECC4-D843-41DA-836C-D229D097B6C9}" dt="2024-03-26T10:08:51.808" v="2" actId="478"/>
            <ac:spMkLst>
              <pc:docMk/>
              <pc:sldMasterMk cId="4161235756" sldId="2147483660"/>
              <pc:sldLayoutMk cId="68778883" sldId="2147483712"/>
              <ac:spMk id="4" creationId="{DE533544-FE9A-3EFE-0127-C47A2F8FCBB5}"/>
            </ac:spMkLst>
          </pc:spChg>
          <pc:spChg chg="del">
            <ac:chgData name="Dornadula, Bhargavinath" userId="27d14dbd-e4a6-4265-99cd-9456555c7adf" providerId="ADAL" clId="{5A73ECC4-D843-41DA-836C-D229D097B6C9}" dt="2024-03-26T10:08:51.808" v="2" actId="478"/>
            <ac:spMkLst>
              <pc:docMk/>
              <pc:sldMasterMk cId="4161235756" sldId="2147483660"/>
              <pc:sldLayoutMk cId="68778883" sldId="2147483712"/>
              <ac:spMk id="5" creationId="{6C8436B7-F9DE-E040-D9E6-21E2B28C47B9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" creationId="{53CF465D-9F68-BE3F-A026-CABCBF192AD8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23" creationId="{B048D59A-370D-0FC7-939D-E167DB8101A0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24" creationId="{559332D4-66B1-22E4-DBC3-BC2FE4BD4079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38" creationId="{FB6F6A8B-932B-839B-A319-2B375417A2C8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39" creationId="{B529DBF9-21C3-7078-D851-362A8F27F3BF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3" creationId="{57133324-B2D1-17BB-D8C1-71E6AF1526C7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4" creationId="{56E1E21D-93AE-CF32-BE06-0D5A197E870F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5" creationId="{A4A4914B-4CA1-717D-AC92-9A7C1F6ECDBA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6" creationId="{B9ECB1E9-863F-6845-52E8-DBC3CF053C00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7" creationId="{758ABF3E-26C6-2DF1-0F3D-A4B2588E24C2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8" creationId="{EA67AD9A-7149-176D-3A68-08EDFEE37511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59" creationId="{289BF3E2-8E0F-161B-87EC-EFAC1BC7581F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0" creationId="{08A711D3-E575-FCE8-7327-C1BB4C28D063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2" creationId="{6839880B-4C74-E25B-AC36-D706A3892C61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3" creationId="{2250D6A2-F0D4-AC43-1B96-C57E7AC21396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4" creationId="{CEA059F0-A1A7-C9C5-1D74-D6A94062083A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5" creationId="{7523DE23-3275-1934-9D0D-F6ECDFAE99C7}"/>
            </ac:spMkLst>
          </pc:spChg>
          <pc:spChg chg="add mod">
            <ac:chgData name="Dornadula, Bhargavinath" userId="27d14dbd-e4a6-4265-99cd-9456555c7adf" providerId="ADAL" clId="{5A73ECC4-D843-41DA-836C-D229D097B6C9}" dt="2024-03-26T10:08:52.445" v="3"/>
            <ac:spMkLst>
              <pc:docMk/>
              <pc:sldMasterMk cId="4161235756" sldId="2147483660"/>
              <pc:sldLayoutMk cId="68778883" sldId="2147483712"/>
              <ac:spMk id="66" creationId="{49340309-844D-6603-998D-8F44D7C7EC20}"/>
            </ac:spMkLst>
          </pc:spChg>
          <pc:grpChg chg="add mod">
            <ac:chgData name="Dornadula, Bhargavinath" userId="27d14dbd-e4a6-4265-99cd-9456555c7adf" providerId="ADAL" clId="{5A73ECC4-D843-41DA-836C-D229D097B6C9}" dt="2024-03-26T10:08:52.445" v="3"/>
            <ac:grpSpMkLst>
              <pc:docMk/>
              <pc:sldMasterMk cId="4161235756" sldId="2147483660"/>
              <pc:sldLayoutMk cId="68778883" sldId="2147483712"/>
              <ac:grpSpMk id="8" creationId="{18CA168F-CC8B-7701-DC41-97DDD92F2F39}"/>
            </ac:grpSpMkLst>
          </pc:grpChg>
          <pc:grpChg chg="add mod">
            <ac:chgData name="Dornadula, Bhargavinath" userId="27d14dbd-e4a6-4265-99cd-9456555c7adf" providerId="ADAL" clId="{5A73ECC4-D843-41DA-836C-D229D097B6C9}" dt="2024-03-26T10:08:52.445" v="3"/>
            <ac:grpSpMkLst>
              <pc:docMk/>
              <pc:sldMasterMk cId="4161235756" sldId="2147483660"/>
              <pc:sldLayoutMk cId="68778883" sldId="2147483712"/>
              <ac:grpSpMk id="25" creationId="{F918207C-A2DC-EA7B-7E2F-45A8CAE0382A}"/>
            </ac:grpSpMkLst>
          </pc:grpChg>
          <pc:grpChg chg="add mod">
            <ac:chgData name="Dornadula, Bhargavinath" userId="27d14dbd-e4a6-4265-99cd-9456555c7adf" providerId="ADAL" clId="{5A73ECC4-D843-41DA-836C-D229D097B6C9}" dt="2024-03-26T10:08:52.445" v="3"/>
            <ac:grpSpMkLst>
              <pc:docMk/>
              <pc:sldMasterMk cId="4161235756" sldId="2147483660"/>
              <pc:sldLayoutMk cId="68778883" sldId="2147483712"/>
              <ac:grpSpMk id="40" creationId="{B7DDFAAC-7E8A-8B3C-B5BC-F21ADC1D3645}"/>
            </ac:grpSpMkLst>
          </pc:grpChg>
          <pc:picChg chg="add 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7" creationId="{71ACDB7B-CB94-20E7-8135-7D71FD40D206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9" creationId="{7B84D44C-C011-6899-913C-B4D1A22AAFC0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12" creationId="{8EE9D459-A554-ABF8-1768-7ED7A8AF0D8B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13" creationId="{B9321508-5C3D-605C-1405-7CB0CA30C48B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14" creationId="{73F0E807-E2B6-7D31-F5C5-B5B4C37B52E7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26" creationId="{7AE4ABC8-8C4F-D53A-BE91-29C65AD33244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27" creationId="{782814E0-7516-1A64-04B5-DD35310855A0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28" creationId="{9B4CEF2A-6EB6-604B-009C-9029504C17A6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29" creationId="{C5EE3F3E-A84B-BFE4-EA46-45D84834D100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41" creationId="{04E367F3-E9BC-4B43-8558-1A05B103799C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42" creationId="{3B9B9CA1-4CBC-4DE0-FAF8-D2FECC1F8BF4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43" creationId="{F6E55689-F2BC-317F-CFBF-8AC85A76DAF7}"/>
            </ac:picMkLst>
          </pc:picChg>
          <pc:picChg chg="mod">
            <ac:chgData name="Dornadula, Bhargavinath" userId="27d14dbd-e4a6-4265-99cd-9456555c7adf" providerId="ADAL" clId="{5A73ECC4-D843-41DA-836C-D229D097B6C9}" dt="2024-03-26T10:08:52.445" v="3"/>
            <ac:picMkLst>
              <pc:docMk/>
              <pc:sldMasterMk cId="4161235756" sldId="2147483660"/>
              <pc:sldLayoutMk cId="68778883" sldId="2147483712"/>
              <ac:picMk id="44" creationId="{86B02775-6B36-17DA-406F-9F79CA9E8245}"/>
            </ac:picMkLst>
          </pc:pic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15" creationId="{91538387-58D2-05A8-B85A-E730A3A15E60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16" creationId="{2918891B-CBB6-BE3D-FB0F-7ABD85E850C9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17" creationId="{574A5325-C179-6C9A-8CBF-193039B0272A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18" creationId="{856348D9-E569-A3EB-3DEA-DC6D43E19050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19" creationId="{3D3A447F-1DC8-7AD4-40F6-7EBA33A1F6E3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20" creationId="{B6433F89-3B8E-5AA3-3023-15F07F1770C1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21" creationId="{2D9CCDED-8565-071F-4F09-E62F64CA59EB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22" creationId="{D43D91C4-F152-5CD7-9AFD-C78E018E055F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0" creationId="{B944EA59-9D54-6FEA-8208-8BEE70798542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1" creationId="{EEA668BF-9C34-9A95-84CD-A0E05F1D4F50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2" creationId="{907EA13C-91E9-CE17-05EB-AB326F785444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3" creationId="{D7EF0A58-46D4-189C-C8C9-1AAB0A7CCE37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4" creationId="{8F050CAD-4057-7684-EBAD-51636A765455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5" creationId="{7020F341-42AD-8359-3E89-2CF8926B1804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6" creationId="{A3786AF9-7D5F-D0BF-4F0C-09555CFF9F63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37" creationId="{7F841245-22C5-D63B-ECB5-0BFB98DF7BE8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45" creationId="{FF0E8A65-A978-23B0-E910-BF264A0868D1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46" creationId="{A36B8743-6AFB-7626-C66B-AA84CD87AD08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47" creationId="{044B8848-6CBB-3096-1343-DC73891AB1D3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48" creationId="{DBC2D303-15F3-6DC2-2E08-7BAC03B1478C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49" creationId="{6FF6C538-169A-AFB0-A92B-CD574B203F85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50" creationId="{9CB41098-24B1-FAF0-6679-9B538DA4528F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51" creationId="{D3A0C9AD-8282-F939-D62A-F82225065996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52" creationId="{58F74B47-F88E-0043-0F39-B39A4B9A77F7}"/>
            </ac:cxnSpMkLst>
          </pc:cxnChg>
          <pc:cxnChg chg="add mod">
            <ac:chgData name="Dornadula, Bhargavinath" userId="27d14dbd-e4a6-4265-99cd-9456555c7adf" providerId="ADAL" clId="{5A73ECC4-D843-41DA-836C-D229D097B6C9}" dt="2024-03-26T10:08:52.445" v="3"/>
            <ac:cxnSpMkLst>
              <pc:docMk/>
              <pc:sldMasterMk cId="4161235756" sldId="2147483660"/>
              <pc:sldLayoutMk cId="68778883" sldId="2147483712"/>
              <ac:cxnSpMk id="61" creationId="{14D9D96E-F364-0DCC-BB50-8F1E1F846D4B}"/>
            </ac:cxnSpMkLst>
          </pc:cxnChg>
        </pc:sldLayoutChg>
      </pc:sldMasterChg>
    </pc:docChg>
  </pc:docChgLst>
</pc:chgInfo>
</file>

<file path=ppt/handoutMasters/_rels/handout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66385F-B8D9-4917-9A19-A7BF1D9B61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554A4-E485-4B18-B39C-53E82AD31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FC226A-BD53-415A-86F7-34C1A4611610}" type="datetimeFigureOut">
              <a:rPr lang="en-IN" smtClean="0"/>
              <a:t>30-05-2024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45C6-0C86-48DF-9A6D-EE882B4F7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019EF4-294B-4B16-8150-6E5D47422D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A44E2-5D44-49B7-BF27-E7BB495DC1C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19143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3.png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image5.png" Type="http://schemas.openxmlformats.org/officeDocument/2006/relationships/image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kgImage" descr="A picture containing text, computer  Description automatically generated">
            <a:extLst>
              <a:ext uri="{FF2B5EF4-FFF2-40B4-BE49-F238E27FC236}">
                <a16:creationId xmlns:a16="http://schemas.microsoft.com/office/drawing/2014/main" id="{BF818033-2B95-4F9C-9A69-D215214805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BkgEffectLayer2">
            <a:extLst>
              <a:ext uri="{FF2B5EF4-FFF2-40B4-BE49-F238E27FC236}">
                <a16:creationId xmlns:a16="http://schemas.microsoft.com/office/drawing/2014/main" id="{8DA7D402-6E49-4928-9113-F4B737847685}"/>
              </a:ext>
            </a:extLst>
          </p:cNvPr>
          <p:cNvSpPr/>
          <p:nvPr userDrawn="1"/>
        </p:nvSpPr>
        <p:spPr>
          <a:xfrm>
            <a:off x="0" y="-22859"/>
            <a:ext cx="12192000" cy="6890782"/>
          </a:xfrm>
          <a:prstGeom prst="rect">
            <a:avLst/>
          </a:prstGeom>
          <a:gradFill flip="none" rotWithShape="1">
            <a:gsLst>
              <a:gs pos="0">
                <a:srgbClr val="00447C">
                  <a:alpha val="90000"/>
                </a:srgbClr>
              </a:gs>
              <a:gs pos="100000">
                <a:srgbClr val="00447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BkgEffectLayer1">
            <a:extLst>
              <a:ext uri="{FF2B5EF4-FFF2-40B4-BE49-F238E27FC236}">
                <a16:creationId xmlns:a16="http://schemas.microsoft.com/office/drawing/2014/main" id="{A4513F9E-1E1C-4FFD-BB2C-F5D34728D269}"/>
              </a:ext>
            </a:extLst>
          </p:cNvPr>
          <p:cNvSpPr/>
          <p:nvPr userDrawn="1"/>
        </p:nvSpPr>
        <p:spPr>
          <a:xfrm>
            <a:off x="0" y="-19846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5" name="Dell Logo">
            <a:extLst>
              <a:ext uri="{FF2B5EF4-FFF2-40B4-BE49-F238E27FC236}">
                <a16:creationId xmlns:a16="http://schemas.microsoft.com/office/drawing/2014/main" id="{B5570957-92B9-4E2B-9073-DF10DA06CD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0641" y="6431878"/>
            <a:ext cx="1738041" cy="225357"/>
          </a:xfrm>
          <a:prstGeom prst="rect">
            <a:avLst/>
          </a:prstGeom>
        </p:spPr>
      </p:pic>
      <p:grpSp>
        <p:nvGrpSpPr>
          <p:cNvPr id="53" name="PowerSizerLogo">
            <a:extLst>
              <a:ext uri="{FF2B5EF4-FFF2-40B4-BE49-F238E27FC236}">
                <a16:creationId xmlns:a16="http://schemas.microsoft.com/office/drawing/2014/main" id="{B4495E58-462A-490E-8B26-E501B0DB391F}"/>
              </a:ext>
            </a:extLst>
          </p:cNvPr>
          <p:cNvGrpSpPr/>
          <p:nvPr userDrawn="1"/>
        </p:nvGrpSpPr>
        <p:grpSpPr>
          <a:xfrm>
            <a:off x="1208695" y="910028"/>
            <a:ext cx="2432500" cy="368523"/>
            <a:chOff x="2919771" y="592869"/>
            <a:chExt cx="2432500" cy="368523"/>
          </a:xfrm>
        </p:grpSpPr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C4B7EF0F-4F2D-4BD6-8963-37074C7A972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335696" y="593609"/>
              <a:ext cx="2016575" cy="252646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>
                  <a:solidFill>
                    <a:srgbClr val="0076CE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800" dirty="0">
                  <a:solidFill>
                    <a:schemeClr val="bg1"/>
                  </a:solidFill>
                </a:rPr>
                <a:t>PowerSizer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70100251-0972-4E5F-8212-BA2D33365F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9771" y="592869"/>
              <a:ext cx="425000" cy="368523"/>
            </a:xfrm>
            <a:prstGeom prst="rect">
              <a:avLst/>
            </a:prstGeom>
          </p:spPr>
        </p:pic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2ED53CF-D9B4-447B-BBEA-240845BA59F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8789224"/>
              </p:ext>
            </p:extLst>
          </p:nvPr>
        </p:nvGraphicFramePr>
        <p:xfrm>
          <a:off x="1170988" y="2806236"/>
          <a:ext cx="5918688" cy="122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3731">
                  <a:extLst>
                    <a:ext uri="{9D8B030D-6E8A-4147-A177-3AD203B41FA5}">
                      <a16:colId xmlns:a16="http://schemas.microsoft.com/office/drawing/2014/main" val="3560910226"/>
                    </a:ext>
                  </a:extLst>
                </a:gridCol>
                <a:gridCol w="4484957">
                  <a:extLst>
                    <a:ext uri="{9D8B030D-6E8A-4147-A177-3AD203B41FA5}">
                      <a16:colId xmlns:a16="http://schemas.microsoft.com/office/drawing/2014/main" val="2078391702"/>
                    </a:ext>
                  </a:extLst>
                </a:gridCol>
              </a:tblGrid>
              <a:tr h="408560">
                <a:tc>
                  <a:txBody>
                    <a:bodyPr/>
                    <a:lstStyle/>
                    <a:p>
                      <a:r>
                        <a:rPr lang="en-US" sz="1400" b="0" dirty="0"/>
                        <a:t>Company Name</a:t>
                      </a:r>
                      <a:r>
                        <a:rPr lang="en-US" sz="1600" b="0" dirty="0"/>
                        <a:t>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246911"/>
                  </a:ext>
                </a:extLst>
              </a:tr>
              <a:tr h="4085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Sizer ID: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376497"/>
                  </a:ext>
                </a:extLst>
              </a:tr>
              <a:tr h="40856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Date: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0775847"/>
                  </a:ext>
                </a:extLst>
              </a:tr>
            </a:tbl>
          </a:graphicData>
        </a:graphic>
      </p:graphicFrame>
      <p:sp>
        <p:nvSpPr>
          <p:cNvPr id="8" name="PH_Intro_Company">
            <a:extLst>
              <a:ext uri="{FF2B5EF4-FFF2-40B4-BE49-F238E27FC236}">
                <a16:creationId xmlns:a16="http://schemas.microsoft.com/office/drawing/2014/main" id="{531AD97E-C9EB-4B16-B931-9985FD69C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307" y="2804474"/>
            <a:ext cx="4483370" cy="429252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Name of project</a:t>
            </a:r>
          </a:p>
        </p:txBody>
      </p:sp>
      <p:sp>
        <p:nvSpPr>
          <p:cNvPr id="26" name="PH_Intro_SizerID">
            <a:extLst>
              <a:ext uri="{FF2B5EF4-FFF2-40B4-BE49-F238E27FC236}">
                <a16:creationId xmlns:a16="http://schemas.microsoft.com/office/drawing/2014/main" id="{E2C95A02-AA35-4B68-92AC-EC2B0DF081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6307" y="3256585"/>
            <a:ext cx="4483369" cy="343987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Enter Sizer ID here</a:t>
            </a:r>
          </a:p>
        </p:txBody>
      </p:sp>
      <p:sp>
        <p:nvSpPr>
          <p:cNvPr id="27" name="PH_Intro_Date">
            <a:extLst>
              <a:ext uri="{FF2B5EF4-FFF2-40B4-BE49-F238E27FC236}">
                <a16:creationId xmlns:a16="http://schemas.microsoft.com/office/drawing/2014/main" id="{302F42E2-8974-4259-88FD-872BE0A9D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08755" y="3612587"/>
            <a:ext cx="4483370" cy="391648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DD/MM/YYYY</a:t>
            </a:r>
          </a:p>
        </p:txBody>
      </p:sp>
      <p:sp>
        <p:nvSpPr>
          <p:cNvPr id="10" name="PH_Intro_Title">
            <a:extLst>
              <a:ext uri="{FF2B5EF4-FFF2-40B4-BE49-F238E27FC236}">
                <a16:creationId xmlns:a16="http://schemas.microsoft.com/office/drawing/2014/main" id="{A3FB6869-9189-4E0D-B773-386FEF2FD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00" y="1459269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9" name="PH_Intro_SubTitle">
            <a:extLst>
              <a:ext uri="{FF2B5EF4-FFF2-40B4-BE49-F238E27FC236}">
                <a16:creationId xmlns:a16="http://schemas.microsoft.com/office/drawing/2014/main" id="{6F73EA25-FA1C-42C6-88F5-C512265029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2162926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76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puDesign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CA7CD-DCEF-AA88-BFCE-033B6823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Single switch (Z9664F – 100GbE Port Configuration)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355086-EEB7-9492-798D-72AA5C2E52DC}"/>
              </a:ext>
            </a:extLst>
          </p:cNvPr>
          <p:cNvSpPr>
            <a:spLocks/>
          </p:cNvSpPr>
          <p:nvPr userDrawn="1"/>
        </p:nvSpPr>
        <p:spPr>
          <a:xfrm>
            <a:off x="3428153" y="897968"/>
            <a:ext cx="8117553" cy="5524296"/>
          </a:xfrm>
          <a:prstGeom prst="roundRect">
            <a:avLst>
              <a:gd name="adj" fmla="val 2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B02BBA-4776-449F-4FE5-2A3C7B7FF553}"/>
              </a:ext>
            </a:extLst>
          </p:cNvPr>
          <p:cNvSpPr/>
          <p:nvPr userDrawn="1"/>
        </p:nvSpPr>
        <p:spPr>
          <a:xfrm>
            <a:off x="509293" y="897967"/>
            <a:ext cx="2703337" cy="5524297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8" name="KPIDollars">
            <a:extLst>
              <a:ext uri="{FF2B5EF4-FFF2-40B4-BE49-F238E27FC236}">
                <a16:creationId xmlns:a16="http://schemas.microsoft.com/office/drawing/2014/main" id="{ABE112B1-CBA0-49E6-6D7F-5ACC2766B3E7}"/>
              </a:ext>
            </a:extLst>
          </p:cNvPr>
          <p:cNvSpPr/>
          <p:nvPr userDrawn="1"/>
        </p:nvSpPr>
        <p:spPr>
          <a:xfrm>
            <a:off x="509293" y="960771"/>
            <a:ext cx="2576401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Switch Configuration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D1740E05-764E-9BDE-6EFD-D0073701ABCE}"/>
              </a:ext>
            </a:extLst>
          </p:cNvPr>
          <p:cNvSpPr>
            <a:spLocks noGrp="1"/>
          </p:cNvSpPr>
          <p:nvPr userDrawn="1"/>
        </p:nvSpPr>
        <p:spPr>
          <a:xfrm>
            <a:off x="509293" y="1553010"/>
            <a:ext cx="258342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Use 4 x 100 GbE breakout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1A7D0A56-A1F2-09FC-A82C-E91EB7BD27A1}"/>
              </a:ext>
            </a:extLst>
          </p:cNvPr>
          <p:cNvSpPr>
            <a:spLocks noGrp="1"/>
          </p:cNvSpPr>
          <p:nvPr userDrawn="1"/>
        </p:nvSpPr>
        <p:spPr>
          <a:xfrm>
            <a:off x="509294" y="1295937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fr-FR" sz="1400" b="1" dirty="0">
                <a:solidFill>
                  <a:schemeClr val="bg1"/>
                </a:solidFill>
              </a:rPr>
              <a:t>Max 256 x 100 </a:t>
            </a:r>
            <a:r>
              <a:rPr lang="fr-FR" sz="1400" b="1" dirty="0" err="1">
                <a:solidFill>
                  <a:schemeClr val="bg1"/>
                </a:solidFill>
              </a:rPr>
              <a:t>GbE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KPIDollars">
            <a:extLst>
              <a:ext uri="{FF2B5EF4-FFF2-40B4-BE49-F238E27FC236}">
                <a16:creationId xmlns:a16="http://schemas.microsoft.com/office/drawing/2014/main" id="{1C3BE928-8ECF-E51F-B11B-141E20753571}"/>
              </a:ext>
            </a:extLst>
          </p:cNvPr>
          <p:cNvSpPr/>
          <p:nvPr userDrawn="1"/>
        </p:nvSpPr>
        <p:spPr>
          <a:xfrm>
            <a:off x="509293" y="2026970"/>
            <a:ext cx="2576401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Servers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2857C7-2318-A8E2-7B50-24CFD9597928}"/>
              </a:ext>
            </a:extLst>
          </p:cNvPr>
          <p:cNvCxnSpPr>
            <a:cxnSpLocks/>
          </p:cNvCxnSpPr>
          <p:nvPr userDrawn="1"/>
        </p:nvCxnSpPr>
        <p:spPr>
          <a:xfrm>
            <a:off x="616153" y="1917535"/>
            <a:ext cx="2469541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FD50E133-FF4B-123F-349E-751AC83A0FF5}"/>
              </a:ext>
            </a:extLst>
          </p:cNvPr>
          <p:cNvSpPr>
            <a:spLocks noGrp="1"/>
          </p:cNvSpPr>
          <p:nvPr userDrawn="1"/>
        </p:nvSpPr>
        <p:spPr>
          <a:xfrm>
            <a:off x="509294" y="2450245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Maximum number of GPUs: 256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7B1FEA53-E986-EDCE-9A2A-F5DC9BA7E844}"/>
              </a:ext>
            </a:extLst>
          </p:cNvPr>
          <p:cNvSpPr>
            <a:spLocks noGrp="1"/>
          </p:cNvSpPr>
          <p:nvPr userDrawn="1"/>
        </p:nvSpPr>
        <p:spPr>
          <a:xfrm>
            <a:off x="509293" y="3157682"/>
            <a:ext cx="258342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2x100GbE NIC port configuration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145BA21-23EB-1FEE-968A-BE15CA88FA49}"/>
              </a:ext>
            </a:extLst>
          </p:cNvPr>
          <p:cNvSpPr>
            <a:spLocks noGrp="1"/>
          </p:cNvSpPr>
          <p:nvPr userDrawn="1"/>
        </p:nvSpPr>
        <p:spPr>
          <a:xfrm>
            <a:off x="509293" y="2900609"/>
            <a:ext cx="2583425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2:1 GPU:NIC ratio</a:t>
            </a: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9BE2D8FF-B277-7A6D-7562-000C58BEC108}"/>
              </a:ext>
            </a:extLst>
          </p:cNvPr>
          <p:cNvSpPr>
            <a:spLocks noGrp="1"/>
          </p:cNvSpPr>
          <p:nvPr userDrawn="1"/>
        </p:nvSpPr>
        <p:spPr>
          <a:xfrm>
            <a:off x="509294" y="3824709"/>
            <a:ext cx="2583426" cy="501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Nvidia ConnectX-6 DX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BRCM57508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C671FBE-ADD1-1C69-E73B-B9C5D869092E}"/>
              </a:ext>
            </a:extLst>
          </p:cNvPr>
          <p:cNvSpPr>
            <a:spLocks noGrp="1"/>
          </p:cNvSpPr>
          <p:nvPr userDrawn="1"/>
        </p:nvSpPr>
        <p:spPr>
          <a:xfrm>
            <a:off x="509294" y="3567636"/>
            <a:ext cx="265212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Supported NIC types: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39F362-B977-F889-50E4-62C9BC833AE5}"/>
              </a:ext>
            </a:extLst>
          </p:cNvPr>
          <p:cNvGrpSpPr/>
          <p:nvPr userDrawn="1"/>
        </p:nvGrpSpPr>
        <p:grpSpPr>
          <a:xfrm>
            <a:off x="4042138" y="1104900"/>
            <a:ext cx="6889583" cy="5108366"/>
            <a:chOff x="4042138" y="1104900"/>
            <a:chExt cx="6889583" cy="5108366"/>
          </a:xfrm>
        </p:grpSpPr>
        <p:pic>
          <p:nvPicPr>
            <p:cNvPr id="21" name="Picture 4" descr="Dell PowerSwitch Z-series Spine, Core and Aggregation Switches | Dell USA">
              <a:extLst>
                <a:ext uri="{FF2B5EF4-FFF2-40B4-BE49-F238E27FC236}">
                  <a16:creationId xmlns:a16="http://schemas.microsoft.com/office/drawing/2014/main" id="{D35016E8-C86A-D885-0682-C87B81CD0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767" y="1487215"/>
              <a:ext cx="6690448" cy="15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E57AF8-35F5-2B09-195B-F19F09235E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4808" y="3105105"/>
              <a:ext cx="1292531" cy="2907439"/>
              <a:chOff x="7296150" y="400050"/>
              <a:chExt cx="2504648" cy="5486400"/>
            </a:xfrm>
          </p:grpSpPr>
          <p:pic>
            <p:nvPicPr>
              <p:cNvPr id="64" name="Picture 63" descr="A close-up of a computer  Description automatically generated">
                <a:extLst>
                  <a:ext uri="{FF2B5EF4-FFF2-40B4-BE49-F238E27FC236}">
                    <a16:creationId xmlns:a16="http://schemas.microsoft.com/office/drawing/2014/main" id="{6E941542-61B0-2CCF-8127-D1EE25DBD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5148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65" name="Picture 64" descr="A close-up of a computer  Description automatically generated">
                <a:extLst>
                  <a:ext uri="{FF2B5EF4-FFF2-40B4-BE49-F238E27FC236}">
                    <a16:creationId xmlns:a16="http://schemas.microsoft.com/office/drawing/2014/main" id="{7F33B037-8401-6CF7-25A4-4C5B09CDE6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31432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66" name="Picture 65" descr="A close-up of a computer  Description automatically generated">
                <a:extLst>
                  <a:ext uri="{FF2B5EF4-FFF2-40B4-BE49-F238E27FC236}">
                    <a16:creationId xmlns:a16="http://schemas.microsoft.com/office/drawing/2014/main" id="{6BECD58C-AEF5-5A5D-B2D2-DF16BA703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17716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124" name="Picture 123" descr="A close-up of a computer  Description automatically generated">
                <a:extLst>
                  <a:ext uri="{FF2B5EF4-FFF2-40B4-BE49-F238E27FC236}">
                    <a16:creationId xmlns:a16="http://schemas.microsoft.com/office/drawing/2014/main" id="{927F40ED-7E12-452E-669F-A9EE16AF47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00050"/>
                <a:ext cx="2504648" cy="1371600"/>
              </a:xfrm>
              <a:prstGeom prst="rect">
                <a:avLst/>
              </a:prstGeom>
            </p:spPr>
          </p:pic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88681D-E214-18E2-AA22-0892594D8F8E}"/>
                </a:ext>
              </a:extLst>
            </p:cNvPr>
            <p:cNvCxnSpPr>
              <a:cxnSpLocks/>
            </p:cNvCxnSpPr>
            <p:nvPr/>
          </p:nvCxnSpPr>
          <p:spPr>
            <a:xfrm>
              <a:off x="5512485" y="3355625"/>
              <a:ext cx="84203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88029C-F76A-7A21-7BC7-04C98220BF76}"/>
                </a:ext>
              </a:extLst>
            </p:cNvPr>
            <p:cNvCxnSpPr>
              <a:cxnSpLocks/>
            </p:cNvCxnSpPr>
            <p:nvPr/>
          </p:nvCxnSpPr>
          <p:spPr>
            <a:xfrm>
              <a:off x="5512461" y="4063138"/>
              <a:ext cx="176451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2C62C2F-4B8E-5D51-573D-78C89CE47BB0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75" y="4822043"/>
              <a:ext cx="239594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5D02F7-71B3-F093-F98F-8D5C46E92BA9}"/>
                </a:ext>
              </a:extLst>
            </p:cNvPr>
            <p:cNvCxnSpPr>
              <a:cxnSpLocks/>
            </p:cNvCxnSpPr>
            <p:nvPr/>
          </p:nvCxnSpPr>
          <p:spPr>
            <a:xfrm>
              <a:off x="5514375" y="5533516"/>
              <a:ext cx="316452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4C4AFAC-1A1E-6CEC-F89D-7E424BAACAAB}"/>
                </a:ext>
              </a:extLst>
            </p:cNvPr>
            <p:cNvCxnSpPr/>
            <p:nvPr/>
          </p:nvCxnSpPr>
          <p:spPr>
            <a:xfrm flipV="1">
              <a:off x="5596688" y="2707914"/>
              <a:ext cx="0" cy="65685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371D329-B79D-3840-2D60-73E976826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0009" y="2707914"/>
              <a:ext cx="0" cy="135522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88B3A3F-D6AE-C233-BFAF-E34B30E1F7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6664" y="2707914"/>
              <a:ext cx="0" cy="2114129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2A6D865-DD4F-4A8D-37AC-55E6A2371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0827" y="2707914"/>
              <a:ext cx="0" cy="2825602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59F32D-4C5F-5E72-3ACE-E29184D44625}"/>
                </a:ext>
              </a:extLst>
            </p:cNvPr>
            <p:cNvSpPr txBox="1"/>
            <p:nvPr/>
          </p:nvSpPr>
          <p:spPr>
            <a:xfrm>
              <a:off x="4042138" y="2908026"/>
              <a:ext cx="143569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srgbClr val="808080"/>
                  </a:solidFill>
                  <a:latin typeface="Arial"/>
                </a:rPr>
                <a:t>1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x100GbE to each NIC port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D98C52-8011-D5A2-16DC-572F2A7DF174}"/>
                </a:ext>
              </a:extLst>
            </p:cNvPr>
            <p:cNvSpPr txBox="1"/>
            <p:nvPr/>
          </p:nvSpPr>
          <p:spPr>
            <a:xfrm>
              <a:off x="4185302" y="6018750"/>
              <a:ext cx="13337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C4F286C-02BF-7461-672F-17C9B6B6DD3A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6555264" y="3111901"/>
              <a:ext cx="1292531" cy="2907439"/>
              <a:chOff x="7296150" y="400050"/>
              <a:chExt cx="2504648" cy="5486400"/>
            </a:xfrm>
          </p:grpSpPr>
          <p:pic>
            <p:nvPicPr>
              <p:cNvPr id="60" name="Picture 59" descr="A close-up of a computer  Description automatically generated">
                <a:extLst>
                  <a:ext uri="{FF2B5EF4-FFF2-40B4-BE49-F238E27FC236}">
                    <a16:creationId xmlns:a16="http://schemas.microsoft.com/office/drawing/2014/main" id="{249211C4-609B-B546-681C-5F7911EFA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5148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61" name="Picture 60" descr="A close-up of a computer  Description automatically generated">
                <a:extLst>
                  <a:ext uri="{FF2B5EF4-FFF2-40B4-BE49-F238E27FC236}">
                    <a16:creationId xmlns:a16="http://schemas.microsoft.com/office/drawing/2014/main" id="{FEFC85D4-20B3-900E-1D59-42C61DB0D5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31432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62" name="Picture 61" descr="A close-up of a computer  Description automatically generated">
                <a:extLst>
                  <a:ext uri="{FF2B5EF4-FFF2-40B4-BE49-F238E27FC236}">
                    <a16:creationId xmlns:a16="http://schemas.microsoft.com/office/drawing/2014/main" id="{6635F0EE-4FA2-B871-4F48-06C819F0D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17716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63" name="Picture 62" descr="A close-up of a computer  Description automatically generated">
                <a:extLst>
                  <a:ext uri="{FF2B5EF4-FFF2-40B4-BE49-F238E27FC236}">
                    <a16:creationId xmlns:a16="http://schemas.microsoft.com/office/drawing/2014/main" id="{93FB9931-A650-A2F5-4D49-E2BF9166B3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00050"/>
                <a:ext cx="2504648" cy="1371600"/>
              </a:xfrm>
              <a:prstGeom prst="rect">
                <a:avLst/>
              </a:prstGeom>
            </p:spPr>
          </p:pic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92AA6D-3A5A-CEEA-0D53-74160DC6E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5" y="3362421"/>
              <a:ext cx="84203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56C7B7A-C115-C3D2-D71C-7BF8D6305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3691" y="4069934"/>
              <a:ext cx="176451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22C04A-F8CA-AD9F-C49D-C5D3B74323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634" y="4828839"/>
              <a:ext cx="239594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D1AF32C-8692-FB6A-79FD-6151212BA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776" y="5540312"/>
              <a:ext cx="316452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6F6F423-FE04-D76D-0F26-D950EE1DCBE0}"/>
                </a:ext>
              </a:extLst>
            </p:cNvPr>
            <p:cNvCxnSpPr/>
            <p:nvPr/>
          </p:nvCxnSpPr>
          <p:spPr>
            <a:xfrm flipH="1" flipV="1">
              <a:off x="6465915" y="2714710"/>
              <a:ext cx="0" cy="65685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9D5C1B7-A19E-484A-EF7D-09B5345F56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82594" y="2714710"/>
              <a:ext cx="0" cy="135522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398FC07-6433-2C89-37A4-E2B9970D0E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5939" y="2714710"/>
              <a:ext cx="0" cy="2114129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F799E5B-70B7-C8FF-B5D0-6B95DD4935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31776" y="2714710"/>
              <a:ext cx="0" cy="2825602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97CA26-9C55-CA31-1A75-2F3CBF8F52EB}"/>
                </a:ext>
              </a:extLst>
            </p:cNvPr>
            <p:cNvSpPr txBox="1"/>
            <p:nvPr/>
          </p:nvSpPr>
          <p:spPr>
            <a:xfrm flipH="1">
              <a:off x="6526566" y="2906297"/>
              <a:ext cx="1451908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srgbClr val="808080"/>
                  </a:solidFill>
                  <a:latin typeface="Arial"/>
                </a:rPr>
                <a:t>1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x100 GbE to each NIC port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41D5AD4-774B-3D1F-E009-A879914A3501}"/>
                </a:ext>
              </a:extLst>
            </p:cNvPr>
            <p:cNvSpPr txBox="1"/>
            <p:nvPr/>
          </p:nvSpPr>
          <p:spPr>
            <a:xfrm flipH="1">
              <a:off x="6543520" y="6025546"/>
              <a:ext cx="13337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Servers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FB18261-EC59-C16D-D752-B3B1817305FE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9609684" y="3114955"/>
              <a:ext cx="1292531" cy="2907439"/>
              <a:chOff x="7296150" y="400050"/>
              <a:chExt cx="2504648" cy="5486400"/>
            </a:xfrm>
          </p:grpSpPr>
          <p:pic>
            <p:nvPicPr>
              <p:cNvPr id="56" name="Picture 55" descr="A close-up of a computer  Description automatically generated">
                <a:extLst>
                  <a:ext uri="{FF2B5EF4-FFF2-40B4-BE49-F238E27FC236}">
                    <a16:creationId xmlns:a16="http://schemas.microsoft.com/office/drawing/2014/main" id="{0DBAD0A1-0786-8F1A-D1BE-CCF7D0A75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5148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57" name="Picture 56" descr="A close-up of a computer  Description automatically generated">
                <a:extLst>
                  <a:ext uri="{FF2B5EF4-FFF2-40B4-BE49-F238E27FC236}">
                    <a16:creationId xmlns:a16="http://schemas.microsoft.com/office/drawing/2014/main" id="{21E92A0B-FC22-D248-3327-726F6287AE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31432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58" name="Picture 57" descr="A close-up of a computer  Description automatically generated">
                <a:extLst>
                  <a:ext uri="{FF2B5EF4-FFF2-40B4-BE49-F238E27FC236}">
                    <a16:creationId xmlns:a16="http://schemas.microsoft.com/office/drawing/2014/main" id="{060E918E-E505-136A-34DB-96D5549244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1771650"/>
                <a:ext cx="2504648" cy="1371600"/>
              </a:xfrm>
              <a:prstGeom prst="rect">
                <a:avLst/>
              </a:prstGeom>
            </p:spPr>
          </p:pic>
          <p:pic>
            <p:nvPicPr>
              <p:cNvPr id="59" name="Picture 58" descr="A close-up of a computer  Description automatically generated">
                <a:extLst>
                  <a:ext uri="{FF2B5EF4-FFF2-40B4-BE49-F238E27FC236}">
                    <a16:creationId xmlns:a16="http://schemas.microsoft.com/office/drawing/2014/main" id="{DA1C81F5-FADD-2365-2F23-3E228A900A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888" r="7888" b="14179"/>
              <a:stretch/>
            </p:blipFill>
            <p:spPr>
              <a:xfrm>
                <a:off x="7296150" y="400050"/>
                <a:ext cx="2504648" cy="1371600"/>
              </a:xfrm>
              <a:prstGeom prst="rect">
                <a:avLst/>
              </a:prstGeom>
            </p:spPr>
          </p:pic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F7CA3D4-BADB-E132-CA4A-904473791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0335" y="3365475"/>
              <a:ext cx="84203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BBE68-0D96-0D41-5323-9F585031F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8111" y="4072988"/>
              <a:ext cx="176451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7AE359-D24D-C996-40B7-4E3D1E00D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3054" y="4831893"/>
              <a:ext cx="239594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AFA5892-A42E-22BA-B136-2A951F11AD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86196" y="5543366"/>
              <a:ext cx="316452" cy="0"/>
            </a:xfrm>
            <a:prstGeom prst="line">
              <a:avLst/>
            </a:prstGeom>
            <a:ln w="12700">
              <a:solidFill>
                <a:srgbClr val="124C72"/>
              </a:solidFill>
              <a:headEnd type="triangle" w="sm" len="sm"/>
              <a:tailEnd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8A1D84A-3284-BC64-F281-376DC3D7FA85}"/>
                </a:ext>
              </a:extLst>
            </p:cNvPr>
            <p:cNvCxnSpPr/>
            <p:nvPr/>
          </p:nvCxnSpPr>
          <p:spPr>
            <a:xfrm flipH="1" flipV="1">
              <a:off x="9520335" y="2717764"/>
              <a:ext cx="0" cy="65685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C99F7E3-7DC7-7474-1841-3497766B4E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7014" y="2717764"/>
              <a:ext cx="0" cy="1355224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FDF743F-E210-731E-7A7D-AB6C1E3EA2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0359" y="2717764"/>
              <a:ext cx="0" cy="2114129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8001974-D0E1-0E78-F819-137D7D3D46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86196" y="2717764"/>
              <a:ext cx="0" cy="2825602"/>
            </a:xfrm>
            <a:prstGeom prst="straightConnector1">
              <a:avLst/>
            </a:prstGeom>
            <a:ln w="12700">
              <a:solidFill>
                <a:srgbClr val="124C72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E3510CC-E442-01E7-0488-37857D1A9515}"/>
                </a:ext>
              </a:extLst>
            </p:cNvPr>
            <p:cNvSpPr txBox="1"/>
            <p:nvPr/>
          </p:nvSpPr>
          <p:spPr>
            <a:xfrm flipH="1">
              <a:off x="9513670" y="2919626"/>
              <a:ext cx="1374304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1x100GbE to each NIC port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24C415A-E1E5-3F5B-E6EB-6EF66D598AD8}"/>
                </a:ext>
              </a:extLst>
            </p:cNvPr>
            <p:cNvSpPr txBox="1"/>
            <p:nvPr/>
          </p:nvSpPr>
          <p:spPr>
            <a:xfrm flipH="1">
              <a:off x="9597940" y="6028600"/>
              <a:ext cx="133378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Servers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BABB7E-F1EC-AE11-B2E5-2CF096FBA1EA}"/>
                </a:ext>
              </a:extLst>
            </p:cNvPr>
            <p:cNvSpPr txBox="1"/>
            <p:nvPr/>
          </p:nvSpPr>
          <p:spPr>
            <a:xfrm>
              <a:off x="7327967" y="1104900"/>
              <a:ext cx="68448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CA" b="1" dirty="0">
                  <a:solidFill>
                    <a:srgbClr val="0070C0"/>
                  </a:solidFill>
                </a:rPr>
                <a:t>Z9664F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78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1479B1-27F7-48A1-A862-970D57A5E5CD}"/>
              </a:ext>
            </a:extLst>
          </p:cNvPr>
          <p:cNvSpPr/>
          <p:nvPr userDrawn="1"/>
        </p:nvSpPr>
        <p:spPr>
          <a:xfrm>
            <a:off x="0" y="-32782"/>
            <a:ext cx="12192000" cy="6890782"/>
          </a:xfrm>
          <a:prstGeom prst="rect">
            <a:avLst/>
          </a:prstGeom>
          <a:gradFill flip="none" rotWithShape="1">
            <a:gsLst>
              <a:gs pos="0">
                <a:srgbClr val="00447C">
                  <a:alpha val="90000"/>
                </a:srgbClr>
              </a:gs>
              <a:gs pos="100000">
                <a:srgbClr val="00447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837" y="3005739"/>
            <a:ext cx="6790944" cy="8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46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pu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IE" dirty="0"/>
              <a:t>R750   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A92D34-8F72-4A99-BA99-47778E3683FA}"/>
              </a:ext>
            </a:extLst>
          </p:cNvPr>
          <p:cNvSpPr/>
          <p:nvPr userDrawn="1"/>
        </p:nvSpPr>
        <p:spPr>
          <a:xfrm>
            <a:off x="7236244" y="960771"/>
            <a:ext cx="4326603" cy="5524297"/>
          </a:xfrm>
          <a:prstGeom prst="roundRect">
            <a:avLst>
              <a:gd name="adj" fmla="val 2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8EF0F0-94F6-4BC1-A351-505F905AFB62}"/>
              </a:ext>
            </a:extLst>
          </p:cNvPr>
          <p:cNvSpPr/>
          <p:nvPr userDrawn="1"/>
        </p:nvSpPr>
        <p:spPr>
          <a:xfrm>
            <a:off x="548964" y="957811"/>
            <a:ext cx="6513513" cy="5541539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62BFB7-C7B5-41D5-9DDA-22C17ADBC9F0}"/>
              </a:ext>
            </a:extLst>
          </p:cNvPr>
          <p:cNvGrpSpPr/>
          <p:nvPr userDrawn="1"/>
        </p:nvGrpSpPr>
        <p:grpSpPr>
          <a:xfrm>
            <a:off x="7472260" y="2568659"/>
            <a:ext cx="3881540" cy="3804431"/>
            <a:chOff x="7193434" y="2169252"/>
            <a:chExt cx="3320390" cy="39875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EB9E74-C157-490A-ACFD-415CAA2C5CB8}"/>
                </a:ext>
              </a:extLst>
            </p:cNvPr>
            <p:cNvSpPr txBox="1"/>
            <p:nvPr/>
          </p:nvSpPr>
          <p:spPr>
            <a:xfrm>
              <a:off x="7232393" y="2169252"/>
              <a:ext cx="3281431" cy="399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</a:rPr>
                <a:t>Solution Highlights</a:t>
              </a:r>
            </a:p>
          </p:txBody>
        </p:sp>
        <p:sp>
          <p:nvSpPr>
            <p:cNvPr id="10" name="TextBox 9" hidden="1">
              <a:extLst>
                <a:ext uri="{FF2B5EF4-FFF2-40B4-BE49-F238E27FC236}">
                  <a16:creationId xmlns:a16="http://schemas.microsoft.com/office/drawing/2014/main" id="{D5F86762-10B9-499E-A652-A74D71D2E33B}"/>
                </a:ext>
              </a:extLst>
            </p:cNvPr>
            <p:cNvSpPr txBox="1"/>
            <p:nvPr/>
          </p:nvSpPr>
          <p:spPr>
            <a:xfrm>
              <a:off x="7193434" y="3049731"/>
              <a:ext cx="3281431" cy="310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85750" indent="-285750" fontAlgn="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9B8"/>
                </a:buClr>
                <a:buSzPct val="150000"/>
                <a:buFont typeface="Arial" panose="020B0604020202020204" pitchFamily="34" charset="0"/>
                <a:buChar char="•"/>
                <a:defRPr sz="1400">
                  <a:solidFill>
                    <a:srgbClr val="444444"/>
                  </a:solidFill>
                </a:defRPr>
              </a:lvl1pPr>
            </a:lstStyle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SNAP I/O Support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2 4 </a:t>
              </a:r>
              <a:r>
                <a:rPr 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NVMe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Drives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BOSS-S2 (2 x M.2) for boot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Dell Direct Liquid Cooling (DLC) Support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Flexible I/O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HW </a:t>
              </a:r>
              <a:r>
                <a:rPr lang="en-US" sz="11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NVMe</a:t>
              </a: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RAID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Industry leading manageability and security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Multi Vector Cooling 2.0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OCP 3.0 for network cards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Support for high speed and memory capacity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Support for up to 28 Drives</a:t>
              </a:r>
            </a:p>
            <a:p>
              <a:pPr>
                <a:buClr>
                  <a:srgbClr val="00B0F0"/>
                </a:buClr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Up to 8X PCIe Gen4 slots</a:t>
              </a:r>
            </a:p>
          </p:txBody>
        </p:sp>
      </p:grp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KPIDollars">
            <a:extLst>
              <a:ext uri="{FF2B5EF4-FFF2-40B4-BE49-F238E27FC236}">
                <a16:creationId xmlns:a16="http://schemas.microsoft.com/office/drawing/2014/main" id="{B53CE4AB-EA1E-419E-95A9-9A55936609D7}"/>
              </a:ext>
            </a:extLst>
          </p:cNvPr>
          <p:cNvSpPr/>
          <p:nvPr userDrawn="1"/>
        </p:nvSpPr>
        <p:spPr>
          <a:xfrm>
            <a:off x="548964" y="1045475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pc="-17" dirty="0">
                <a:solidFill>
                  <a:schemeClr val="bg1"/>
                </a:solidFill>
                <a:sym typeface="Wingdings"/>
              </a:rPr>
              <a:t>Server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EF062129-5A56-4870-847C-920AE2D619E9}"/>
              </a:ext>
            </a:extLst>
          </p:cNvPr>
          <p:cNvSpPr>
            <a:spLocks noGrp="1"/>
          </p:cNvSpPr>
          <p:nvPr userDrawn="1"/>
        </p:nvSpPr>
        <p:spPr>
          <a:xfrm>
            <a:off x="410773" y="1483673"/>
            <a:ext cx="1848148" cy="20257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Servers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BCDC9824-F2CB-4431-BD4C-73B4722677C5}"/>
              </a:ext>
            </a:extLst>
          </p:cNvPr>
          <p:cNvSpPr>
            <a:spLocks noGrp="1"/>
          </p:cNvSpPr>
          <p:nvPr userDrawn="1"/>
        </p:nvSpPr>
        <p:spPr>
          <a:xfrm>
            <a:off x="2449241" y="1483673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RU Per Server</a:t>
            </a:r>
          </a:p>
        </p:txBody>
      </p:sp>
      <p:sp>
        <p:nvSpPr>
          <p:cNvPr id="17" name="KPIDollars">
            <a:extLst>
              <a:ext uri="{FF2B5EF4-FFF2-40B4-BE49-F238E27FC236}">
                <a16:creationId xmlns:a16="http://schemas.microsoft.com/office/drawing/2014/main" id="{B7414BAE-F735-4893-BD22-E4F608AA4069}"/>
              </a:ext>
            </a:extLst>
          </p:cNvPr>
          <p:cNvSpPr/>
          <p:nvPr userDrawn="1"/>
        </p:nvSpPr>
        <p:spPr>
          <a:xfrm>
            <a:off x="541047" y="2418948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GPU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350F4D68-62D1-469F-839B-A83F94769C65}"/>
              </a:ext>
            </a:extLst>
          </p:cNvPr>
          <p:cNvSpPr>
            <a:spLocks noGrp="1"/>
          </p:cNvSpPr>
          <p:nvPr userDrawn="1"/>
        </p:nvSpPr>
        <p:spPr>
          <a:xfrm>
            <a:off x="410773" y="2886743"/>
            <a:ext cx="1803161" cy="238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>
              <a:buNone/>
            </a:pPr>
            <a:r>
              <a:rPr lang="en-US" sz="1200" dirty="0">
                <a:solidFill>
                  <a:schemeClr val="bg1"/>
                </a:solidFill>
              </a:rPr>
              <a:t>GPU Model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B2E89C79-64DE-410D-8281-E95B2F40358F}"/>
              </a:ext>
            </a:extLst>
          </p:cNvPr>
          <p:cNvSpPr>
            <a:spLocks noGrp="1"/>
          </p:cNvSpPr>
          <p:nvPr userDrawn="1"/>
        </p:nvSpPr>
        <p:spPr>
          <a:xfrm>
            <a:off x="2853656" y="2879733"/>
            <a:ext cx="1996580" cy="1970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GPU Distribution</a:t>
            </a:r>
          </a:p>
        </p:txBody>
      </p:sp>
      <p:sp>
        <p:nvSpPr>
          <p:cNvPr id="22" name="KPIDollars">
            <a:extLst>
              <a:ext uri="{FF2B5EF4-FFF2-40B4-BE49-F238E27FC236}">
                <a16:creationId xmlns:a16="http://schemas.microsoft.com/office/drawing/2014/main" id="{0FCD1706-7979-40E9-AD97-179897DCF86B}"/>
              </a:ext>
            </a:extLst>
          </p:cNvPr>
          <p:cNvSpPr/>
          <p:nvPr userDrawn="1"/>
        </p:nvSpPr>
        <p:spPr>
          <a:xfrm>
            <a:off x="548964" y="4340844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spc="-17" dirty="0">
                <a:solidFill>
                  <a:schemeClr val="bg1"/>
                </a:solidFill>
                <a:sym typeface="Wingdings"/>
              </a:rPr>
              <a:t>Performance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280D90A-75EA-47A5-9A9E-2098CD4F0DAF}"/>
              </a:ext>
            </a:extLst>
          </p:cNvPr>
          <p:cNvSpPr>
            <a:spLocks noGrp="1"/>
          </p:cNvSpPr>
          <p:nvPr userDrawn="1"/>
        </p:nvSpPr>
        <p:spPr>
          <a:xfrm>
            <a:off x="646080" y="4730110"/>
            <a:ext cx="2207576" cy="24904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Estimated  Training Time in Days</a:t>
            </a: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CCB84F3-2B92-44D6-80EC-C0A0A9E98A73}"/>
              </a:ext>
            </a:extLst>
          </p:cNvPr>
          <p:cNvSpPr>
            <a:spLocks noGrp="1"/>
          </p:cNvSpPr>
          <p:nvPr userDrawn="1"/>
        </p:nvSpPr>
        <p:spPr>
          <a:xfrm>
            <a:off x="410773" y="3564104"/>
            <a:ext cx="1056265" cy="25080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200" dirty="0">
                <a:solidFill>
                  <a:schemeClr val="bg1"/>
                </a:solidFill>
              </a:rPr>
              <a:t>Total VRAM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D42605-175D-4454-8A3A-B385F21240DA}"/>
              </a:ext>
            </a:extLst>
          </p:cNvPr>
          <p:cNvCxnSpPr>
            <a:cxnSpLocks/>
          </p:cNvCxnSpPr>
          <p:nvPr userDrawn="1"/>
        </p:nvCxnSpPr>
        <p:spPr>
          <a:xfrm>
            <a:off x="602641" y="2272959"/>
            <a:ext cx="6371387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DD3231F-31DF-4D5D-A641-9E85F64E36D4}"/>
              </a:ext>
            </a:extLst>
          </p:cNvPr>
          <p:cNvCxnSpPr>
            <a:cxnSpLocks/>
          </p:cNvCxnSpPr>
          <p:nvPr userDrawn="1"/>
        </p:nvCxnSpPr>
        <p:spPr>
          <a:xfrm>
            <a:off x="550300" y="4250804"/>
            <a:ext cx="6371387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PH_MKT_HIGHLIGHT">
            <a:extLst>
              <a:ext uri="{FF2B5EF4-FFF2-40B4-BE49-F238E27FC236}">
                <a16:creationId xmlns:a16="http://schemas.microsoft.com/office/drawing/2014/main" id="{56D9E85C-4A53-4DFC-8796-A6E5A31C5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803" y="2928789"/>
            <a:ext cx="3619939" cy="337015"/>
          </a:xfrm>
        </p:spPr>
        <p:txBody>
          <a:bodyPr wrap="square" lIns="91440" tIns="91440" bIns="91440" anchor="t">
            <a:spAutoFit/>
          </a:bodyPr>
          <a:lstStyle>
            <a:lvl1pPr marL="171450" indent="-171450">
              <a:buClr>
                <a:srgbClr val="00B0F0"/>
              </a:buClr>
              <a:buFont typeface="Calibri" panose="020F0502020204030204" pitchFamily="34" charset="0"/>
              <a:buChar char="●"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z="11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 SNAP I/O Support</a:t>
            </a:r>
          </a:p>
        </p:txBody>
      </p:sp>
      <p:sp>
        <p:nvSpPr>
          <p:cNvPr id="4" name="PH_Server_Cnt">
            <a:extLst>
              <a:ext uri="{FF2B5EF4-FFF2-40B4-BE49-F238E27FC236}">
                <a16:creationId xmlns:a16="http://schemas.microsoft.com/office/drawing/2014/main" id="{2F41C631-D089-46C6-A91F-B5BB90621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85" y="1693307"/>
            <a:ext cx="1278004" cy="289011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1" name="PH_RU_Per_Server">
            <a:extLst>
              <a:ext uri="{FF2B5EF4-FFF2-40B4-BE49-F238E27FC236}">
                <a16:creationId xmlns:a16="http://schemas.microsoft.com/office/drawing/2014/main" id="{905BD7C9-9B80-4D13-8FD0-CE4B8DD16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9259" y="1684256"/>
            <a:ext cx="1262687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6" name="PH_GPU_Model">
            <a:extLst>
              <a:ext uri="{FF2B5EF4-FFF2-40B4-BE49-F238E27FC236}">
                <a16:creationId xmlns:a16="http://schemas.microsoft.com/office/drawing/2014/main" id="{A8EC83EF-00E3-4FAF-8B84-EAE93230B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047" y="3124072"/>
            <a:ext cx="1347452" cy="28346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H100</a:t>
            </a:r>
          </a:p>
        </p:txBody>
      </p:sp>
      <p:sp>
        <p:nvSpPr>
          <p:cNvPr id="58" name="PH_GPU_Per_Server">
            <a:extLst>
              <a:ext uri="{FF2B5EF4-FFF2-40B4-BE49-F238E27FC236}">
                <a16:creationId xmlns:a16="http://schemas.microsoft.com/office/drawing/2014/main" id="{6EF7C731-4D60-4075-8082-E9EA2F092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8727" y="3122904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59" name="PH_Total_VRAM">
            <a:extLst>
              <a:ext uri="{FF2B5EF4-FFF2-40B4-BE49-F238E27FC236}">
                <a16:creationId xmlns:a16="http://schemas.microsoft.com/office/drawing/2014/main" id="{5023FC17-78C9-4BF5-A426-AEB8BB431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963" y="3773370"/>
            <a:ext cx="1709957" cy="362519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1760 GiB</a:t>
            </a:r>
          </a:p>
        </p:txBody>
      </p:sp>
      <p:sp>
        <p:nvSpPr>
          <p:cNvPr id="62" name="PH_Estimated_TrainingTime_Days">
            <a:extLst>
              <a:ext uri="{FF2B5EF4-FFF2-40B4-BE49-F238E27FC236}">
                <a16:creationId xmlns:a16="http://schemas.microsoft.com/office/drawing/2014/main" id="{DBE123F5-B8A7-4A7B-B613-B0F17F0E80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626" y="4946877"/>
            <a:ext cx="2918420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6" name="PH_VRAM_Per_GPU">
            <a:extLst>
              <a:ext uri="{FF2B5EF4-FFF2-40B4-BE49-F238E27FC236}">
                <a16:creationId xmlns:a16="http://schemas.microsoft.com/office/drawing/2014/main" id="{CACCD2A8-E8E2-43C3-BDBC-020E1FE20D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3603" y="310433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80 GiB</a:t>
            </a:r>
            <a:endParaRPr lang="en-IN" dirty="0"/>
          </a:p>
        </p:txBody>
      </p:sp>
      <p:sp>
        <p:nvSpPr>
          <p:cNvPr id="57" name="Content Placeholder 1">
            <a:extLst>
              <a:ext uri="{FF2B5EF4-FFF2-40B4-BE49-F238E27FC236}">
                <a16:creationId xmlns:a16="http://schemas.microsoft.com/office/drawing/2014/main" id="{E6C8E50F-C2A2-4D59-A061-DEF76F0E0587}"/>
              </a:ext>
            </a:extLst>
          </p:cNvPr>
          <p:cNvSpPr>
            <a:spLocks noGrp="1"/>
          </p:cNvSpPr>
          <p:nvPr userDrawn="1"/>
        </p:nvSpPr>
        <p:spPr>
          <a:xfrm>
            <a:off x="5024003" y="2906222"/>
            <a:ext cx="1374498" cy="160506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VRAM per GPU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Dell Logo">
            <a:extLst>
              <a:ext uri="{FF2B5EF4-FFF2-40B4-BE49-F238E27FC236}">
                <a16:creationId xmlns:a16="http://schemas.microsoft.com/office/drawing/2014/main" id="{F66ECDC0-8158-D62C-3715-76C1F1D411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85" y="6591507"/>
            <a:ext cx="1168623" cy="151526"/>
          </a:xfrm>
          <a:prstGeom prst="rect">
            <a:avLst/>
          </a:prstGeom>
        </p:spPr>
      </p:pic>
      <p:sp>
        <p:nvSpPr>
          <p:cNvPr id="24" name="PH_Product_Image">
            <a:extLst>
              <a:ext uri="{FF2B5EF4-FFF2-40B4-BE49-F238E27FC236}">
                <a16:creationId xmlns:a16="http://schemas.microsoft.com/office/drawing/2014/main" id="{10889CF0-BE5A-6230-1EC4-A080C5C9635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517803" y="1046120"/>
            <a:ext cx="3759200" cy="145305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40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pu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H_Title">
            <a:extLst>
              <a:ext uri="{FF2B5EF4-FFF2-40B4-BE49-F238E27FC236}">
                <a16:creationId xmlns:a16="http://schemas.microsoft.com/office/drawing/2014/main" id="{1D3E8431-5ECF-B179-6228-7189EBD45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79"/>
            <a:ext cx="10515600" cy="721068"/>
          </a:xfrm>
        </p:spPr>
        <p:txBody>
          <a:bodyPr/>
          <a:lstStyle/>
          <a:p>
            <a:r>
              <a:rPr lang="en-IE" dirty="0"/>
              <a:t>R760xa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D13156-2821-51AD-84A0-5BF5B5B3A85F}"/>
              </a:ext>
            </a:extLst>
          </p:cNvPr>
          <p:cNvSpPr/>
          <p:nvPr userDrawn="1"/>
        </p:nvSpPr>
        <p:spPr>
          <a:xfrm>
            <a:off x="429751" y="1037431"/>
            <a:ext cx="11100051" cy="5541539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19" name="KPIDollars">
            <a:extLst>
              <a:ext uri="{FF2B5EF4-FFF2-40B4-BE49-F238E27FC236}">
                <a16:creationId xmlns:a16="http://schemas.microsoft.com/office/drawing/2014/main" id="{58EEEA8B-4021-F08B-1CC9-D2379BF3962E}"/>
              </a:ext>
            </a:extLst>
          </p:cNvPr>
          <p:cNvSpPr/>
          <p:nvPr userDrawn="1"/>
        </p:nvSpPr>
        <p:spPr>
          <a:xfrm>
            <a:off x="583217" y="3011317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CPU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07E56320-1C95-79BF-C087-DDC238139ABE}"/>
              </a:ext>
            </a:extLst>
          </p:cNvPr>
          <p:cNvSpPr>
            <a:spLocks noGrp="1"/>
          </p:cNvSpPr>
          <p:nvPr userDrawn="1"/>
        </p:nvSpPr>
        <p:spPr>
          <a:xfrm>
            <a:off x="448703" y="3416997"/>
            <a:ext cx="2826949" cy="3485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Processor | Cores | Speed (GHz)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7E86AA14-B0E1-D298-BA46-52A8CE2D94BF}"/>
              </a:ext>
            </a:extLst>
          </p:cNvPr>
          <p:cNvSpPr>
            <a:spLocks noGrp="1"/>
          </p:cNvSpPr>
          <p:nvPr userDrawn="1"/>
        </p:nvSpPr>
        <p:spPr>
          <a:xfrm>
            <a:off x="3178942" y="3434674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CPU per Server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KPIDollars">
            <a:extLst>
              <a:ext uri="{FF2B5EF4-FFF2-40B4-BE49-F238E27FC236}">
                <a16:creationId xmlns:a16="http://schemas.microsoft.com/office/drawing/2014/main" id="{E2C74EB7-5754-BEA8-2E78-9E2296091652}"/>
              </a:ext>
            </a:extLst>
          </p:cNvPr>
          <p:cNvSpPr/>
          <p:nvPr userDrawn="1"/>
        </p:nvSpPr>
        <p:spPr>
          <a:xfrm>
            <a:off x="556792" y="4196453"/>
            <a:ext cx="1236447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Memory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78E40E3E-F318-808B-EDBF-0F10F7D5FF45}"/>
              </a:ext>
            </a:extLst>
          </p:cNvPr>
          <p:cNvSpPr>
            <a:spLocks noGrp="1"/>
          </p:cNvSpPr>
          <p:nvPr userDrawn="1"/>
        </p:nvSpPr>
        <p:spPr>
          <a:xfrm>
            <a:off x="433474" y="4564324"/>
            <a:ext cx="1803161" cy="238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Memory Population</a:t>
            </a:r>
          </a:p>
          <a:p>
            <a:pPr indent="0" algn="l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6B552184-DE40-9737-EEE3-BD13D8BE98EB}"/>
              </a:ext>
            </a:extLst>
          </p:cNvPr>
          <p:cNvSpPr>
            <a:spLocks noGrp="1"/>
          </p:cNvSpPr>
          <p:nvPr userDrawn="1"/>
        </p:nvSpPr>
        <p:spPr>
          <a:xfrm>
            <a:off x="2935353" y="4559081"/>
            <a:ext cx="2505576" cy="243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DIMMs Size (GB) | Speed (MT/s)</a:t>
            </a:r>
          </a:p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KPIDollars">
            <a:extLst>
              <a:ext uri="{FF2B5EF4-FFF2-40B4-BE49-F238E27FC236}">
                <a16:creationId xmlns:a16="http://schemas.microsoft.com/office/drawing/2014/main" id="{B22BB204-5E61-32D4-B71D-64C5EB3897B0}"/>
              </a:ext>
            </a:extLst>
          </p:cNvPr>
          <p:cNvSpPr/>
          <p:nvPr userDrawn="1"/>
        </p:nvSpPr>
        <p:spPr>
          <a:xfrm>
            <a:off x="556792" y="5354930"/>
            <a:ext cx="2312609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81276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Total Server(s) Power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42511DFA-CED3-AC25-A8FB-6958C3FA8A18}"/>
              </a:ext>
            </a:extLst>
          </p:cNvPr>
          <p:cNvSpPr>
            <a:spLocks noGrp="1"/>
          </p:cNvSpPr>
          <p:nvPr userDrawn="1"/>
        </p:nvSpPr>
        <p:spPr>
          <a:xfrm>
            <a:off x="662198" y="5805447"/>
            <a:ext cx="1803161" cy="2402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Sustained Load TDP</a:t>
            </a:r>
          </a:p>
        </p:txBody>
      </p:sp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7FCAB050-68E6-8C61-E242-FF72D38CB643}"/>
              </a:ext>
            </a:extLst>
          </p:cNvPr>
          <p:cNvSpPr>
            <a:spLocks noGrp="1"/>
          </p:cNvSpPr>
          <p:nvPr userDrawn="1"/>
        </p:nvSpPr>
        <p:spPr>
          <a:xfrm>
            <a:off x="6096000" y="5817778"/>
            <a:ext cx="771715" cy="215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Peak Load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0D0E93-F63A-0848-FDF6-E9382281F366}"/>
              </a:ext>
            </a:extLst>
          </p:cNvPr>
          <p:cNvCxnSpPr>
            <a:cxnSpLocks/>
          </p:cNvCxnSpPr>
          <p:nvPr userDrawn="1"/>
        </p:nvCxnSpPr>
        <p:spPr>
          <a:xfrm>
            <a:off x="624085" y="4159355"/>
            <a:ext cx="10751159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135ABE-7B7D-01D5-3459-204DA10B1560}"/>
              </a:ext>
            </a:extLst>
          </p:cNvPr>
          <p:cNvCxnSpPr>
            <a:cxnSpLocks/>
          </p:cNvCxnSpPr>
          <p:nvPr userDrawn="1"/>
        </p:nvCxnSpPr>
        <p:spPr>
          <a:xfrm>
            <a:off x="597916" y="5221122"/>
            <a:ext cx="10803500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H_Processor_cores_Speed_cnt">
            <a:extLst>
              <a:ext uri="{FF2B5EF4-FFF2-40B4-BE49-F238E27FC236}">
                <a16:creationId xmlns:a16="http://schemas.microsoft.com/office/drawing/2014/main" id="{0458E381-D1B2-E8DB-4D91-026203C96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5193" y="3640601"/>
            <a:ext cx="2041595" cy="319446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8480 | 56 | 2.00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0" name="PH_Cpu_Per_Server">
            <a:extLst>
              <a:ext uri="{FF2B5EF4-FFF2-40B4-BE49-F238E27FC236}">
                <a16:creationId xmlns:a16="http://schemas.microsoft.com/office/drawing/2014/main" id="{C0D1E407-7BDD-84F6-52AC-C6FB0029E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2056" y="364350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1" name="PH_Memory_Population">
            <a:extLst>
              <a:ext uri="{FF2B5EF4-FFF2-40B4-BE49-F238E27FC236}">
                <a16:creationId xmlns:a16="http://schemas.microsoft.com/office/drawing/2014/main" id="{A8EA75B2-2856-F55D-2339-1B8900CE93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823" y="4786919"/>
            <a:ext cx="2312609" cy="283462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OPTIMIZED_BALANCED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2" name="PH_Dimms_Speed">
            <a:extLst>
              <a:ext uri="{FF2B5EF4-FFF2-40B4-BE49-F238E27FC236}">
                <a16:creationId xmlns:a16="http://schemas.microsoft.com/office/drawing/2014/main" id="{1EF73F3A-3016-07BA-384D-94F5501F95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9112" y="4759922"/>
            <a:ext cx="1499898" cy="334133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32 | 3200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3" name="PH_Sustained_Load_TDP">
            <a:extLst>
              <a:ext uri="{FF2B5EF4-FFF2-40B4-BE49-F238E27FC236}">
                <a16:creationId xmlns:a16="http://schemas.microsoft.com/office/drawing/2014/main" id="{DACF8ED0-1B31-5A96-0F54-6DC5501D63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217" y="6045668"/>
            <a:ext cx="1921099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10574 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4" name="PH_Peak_Load">
            <a:extLst>
              <a:ext uri="{FF2B5EF4-FFF2-40B4-BE49-F238E27FC236}">
                <a16:creationId xmlns:a16="http://schemas.microsoft.com/office/drawing/2014/main" id="{F732196E-2605-1143-9E1A-91F8ECAD1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4322" y="6023945"/>
            <a:ext cx="1653946" cy="37052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15078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45" name="PH_DIMM">
            <a:extLst>
              <a:ext uri="{FF2B5EF4-FFF2-40B4-BE49-F238E27FC236}">
                <a16:creationId xmlns:a16="http://schemas.microsoft.com/office/drawing/2014/main" id="{E8C0DC47-C363-BFA2-9592-38ABB7E4B6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48483" y="4790083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</a:rPr>
              <a:t>16</a:t>
            </a:r>
          </a:p>
          <a:p>
            <a:pPr lvl="0"/>
            <a:endParaRPr lang="en-IN" dirty="0"/>
          </a:p>
        </p:txBody>
      </p:sp>
      <p:sp>
        <p:nvSpPr>
          <p:cNvPr id="46" name="Content Placeholder 1">
            <a:extLst>
              <a:ext uri="{FF2B5EF4-FFF2-40B4-BE49-F238E27FC236}">
                <a16:creationId xmlns:a16="http://schemas.microsoft.com/office/drawing/2014/main" id="{ECE9DE88-0C42-B509-A806-DCE3194010DB}"/>
              </a:ext>
            </a:extLst>
          </p:cNvPr>
          <p:cNvSpPr>
            <a:spLocks noGrp="1"/>
          </p:cNvSpPr>
          <p:nvPr userDrawn="1"/>
        </p:nvSpPr>
        <p:spPr>
          <a:xfrm>
            <a:off x="5852128" y="4567394"/>
            <a:ext cx="1374498" cy="21000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DIMMs No.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7" name="Content Placeholder 1">
            <a:extLst>
              <a:ext uri="{FF2B5EF4-FFF2-40B4-BE49-F238E27FC236}">
                <a16:creationId xmlns:a16="http://schemas.microsoft.com/office/drawing/2014/main" id="{6C32F5E8-28D1-951F-F385-5808D4C5D0C8}"/>
              </a:ext>
            </a:extLst>
          </p:cNvPr>
          <p:cNvSpPr>
            <a:spLocks noGrp="1"/>
          </p:cNvSpPr>
          <p:nvPr userDrawn="1"/>
        </p:nvSpPr>
        <p:spPr>
          <a:xfrm>
            <a:off x="7637825" y="4558421"/>
            <a:ext cx="1909736" cy="3913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Total Configured Memory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8" name="Content Placeholder 1">
            <a:extLst>
              <a:ext uri="{FF2B5EF4-FFF2-40B4-BE49-F238E27FC236}">
                <a16:creationId xmlns:a16="http://schemas.microsoft.com/office/drawing/2014/main" id="{2FDB91E7-719F-1BEA-6489-A263A75369DC}"/>
              </a:ext>
            </a:extLst>
          </p:cNvPr>
          <p:cNvSpPr>
            <a:spLocks noGrp="1"/>
          </p:cNvSpPr>
          <p:nvPr userDrawn="1"/>
        </p:nvSpPr>
        <p:spPr>
          <a:xfrm>
            <a:off x="9736008" y="4557481"/>
            <a:ext cx="1949318" cy="2796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Max. Configurable Memory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9" name="PH_Total_config_memory">
            <a:extLst>
              <a:ext uri="{FF2B5EF4-FFF2-40B4-BE49-F238E27FC236}">
                <a16:creationId xmlns:a16="http://schemas.microsoft.com/office/drawing/2014/main" id="{2834ED22-EC94-BB9A-5CE4-A1E9A5DFFC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6970" y="477399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512 GiB</a:t>
            </a:r>
            <a:endParaRPr lang="en-US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IN" dirty="0"/>
          </a:p>
        </p:txBody>
      </p:sp>
      <p:sp>
        <p:nvSpPr>
          <p:cNvPr id="50" name="PH_Max_Config_memory">
            <a:extLst>
              <a:ext uri="{FF2B5EF4-FFF2-40B4-BE49-F238E27FC236}">
                <a16:creationId xmlns:a16="http://schemas.microsoft.com/office/drawing/2014/main" id="{68A8F46D-5D8C-A60D-E79D-A558316576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75856" y="4764182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4096 GiB</a:t>
            </a:r>
            <a:endParaRPr lang="en-US" sz="14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IN" dirty="0"/>
          </a:p>
        </p:txBody>
      </p:sp>
      <p:pic>
        <p:nvPicPr>
          <p:cNvPr id="54" name="Dell Logo">
            <a:extLst>
              <a:ext uri="{FF2B5EF4-FFF2-40B4-BE49-F238E27FC236}">
                <a16:creationId xmlns:a16="http://schemas.microsoft.com/office/drawing/2014/main" id="{720D0E36-00F9-8FD1-6779-60506DB499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0585" y="6591507"/>
            <a:ext cx="1168623" cy="151526"/>
          </a:xfrm>
          <a:prstGeom prst="rect">
            <a:avLst/>
          </a:prstGeom>
        </p:spPr>
      </p:pic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73E5B411-3A54-1DCE-12C2-E0EFA188FC1F}"/>
              </a:ext>
            </a:extLst>
          </p:cNvPr>
          <p:cNvSpPr>
            <a:spLocks noGrp="1"/>
          </p:cNvSpPr>
          <p:nvPr userDrawn="1"/>
        </p:nvSpPr>
        <p:spPr>
          <a:xfrm>
            <a:off x="3331733" y="5805447"/>
            <a:ext cx="2085785" cy="17726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Sustained Load TDP Per Server</a:t>
            </a:r>
          </a:p>
        </p:txBody>
      </p:sp>
      <p:sp>
        <p:nvSpPr>
          <p:cNvPr id="59" name="PH_Total_Power_Sustained_Tdp">
            <a:extLst>
              <a:ext uri="{FF2B5EF4-FFF2-40B4-BE49-F238E27FC236}">
                <a16:creationId xmlns:a16="http://schemas.microsoft.com/office/drawing/2014/main" id="{D5EC59A5-1026-10A8-C32D-FDF98F2BC4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1607" y="6045668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123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DFA2488C-062F-4F66-20F5-C1B992ECD125}"/>
              </a:ext>
            </a:extLst>
          </p:cNvPr>
          <p:cNvSpPr>
            <a:spLocks noGrp="1"/>
          </p:cNvSpPr>
          <p:nvPr userDrawn="1"/>
        </p:nvSpPr>
        <p:spPr>
          <a:xfrm>
            <a:off x="8604800" y="5799359"/>
            <a:ext cx="2085785" cy="1833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Peak Load Per Server</a:t>
            </a:r>
          </a:p>
        </p:txBody>
      </p:sp>
      <p:sp>
        <p:nvSpPr>
          <p:cNvPr id="61" name="PH_Total_Power_Peak_Load">
            <a:extLst>
              <a:ext uri="{FF2B5EF4-FFF2-40B4-BE49-F238E27FC236}">
                <a16:creationId xmlns:a16="http://schemas.microsoft.com/office/drawing/2014/main" id="{9AA33B4C-42A1-C30F-1DCF-3C82C1730C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01673" y="6045667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400" b="1" dirty="0">
                <a:solidFill>
                  <a:schemeClr val="bg1"/>
                </a:solidFill>
              </a:rPr>
              <a:t>789 W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B7533C2-718F-419B-8F69-2BEAD10CA3BE}"/>
              </a:ext>
            </a:extLst>
          </p:cNvPr>
          <p:cNvCxnSpPr>
            <a:cxnSpLocks/>
          </p:cNvCxnSpPr>
          <p:nvPr userDrawn="1"/>
        </p:nvCxnSpPr>
        <p:spPr>
          <a:xfrm>
            <a:off x="648390" y="2920983"/>
            <a:ext cx="10751159" cy="0"/>
          </a:xfrm>
          <a:prstGeom prst="line">
            <a:avLst/>
          </a:prstGeom>
          <a:ln w="15875">
            <a:solidFill>
              <a:srgbClr val="E7E7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KPIDollars">
            <a:extLst>
              <a:ext uri="{FF2B5EF4-FFF2-40B4-BE49-F238E27FC236}">
                <a16:creationId xmlns:a16="http://schemas.microsoft.com/office/drawing/2014/main" id="{15C633E9-D6ED-916B-FF97-C5068D4B0308}"/>
              </a:ext>
            </a:extLst>
          </p:cNvPr>
          <p:cNvSpPr/>
          <p:nvPr userDrawn="1"/>
        </p:nvSpPr>
        <p:spPr>
          <a:xfrm>
            <a:off x="662198" y="103743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Back-end Fabric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3" name="Switch Type">
            <a:extLst>
              <a:ext uri="{FF2B5EF4-FFF2-40B4-BE49-F238E27FC236}">
                <a16:creationId xmlns:a16="http://schemas.microsoft.com/office/drawing/2014/main" id="{6E203F46-7C31-B1DD-FDB6-7013EA106C3B}"/>
              </a:ext>
            </a:extLst>
          </p:cNvPr>
          <p:cNvSpPr>
            <a:spLocks noGrp="1"/>
          </p:cNvSpPr>
          <p:nvPr userDrawn="1"/>
        </p:nvSpPr>
        <p:spPr>
          <a:xfrm>
            <a:off x="525849" y="1437715"/>
            <a:ext cx="1237637" cy="34856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Switch Type</a:t>
            </a:r>
          </a:p>
        </p:txBody>
      </p:sp>
      <p:sp>
        <p:nvSpPr>
          <p:cNvPr id="4" name="PH_Switch_Type">
            <a:extLst>
              <a:ext uri="{FF2B5EF4-FFF2-40B4-BE49-F238E27FC236}">
                <a16:creationId xmlns:a16="http://schemas.microsoft.com/office/drawing/2014/main" id="{8BB40C60-BC5B-0699-126E-DFDFEB8A2F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2198" y="1659660"/>
            <a:ext cx="1101288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Z9664F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5" name="No Of Switches">
            <a:extLst>
              <a:ext uri="{FF2B5EF4-FFF2-40B4-BE49-F238E27FC236}">
                <a16:creationId xmlns:a16="http://schemas.microsoft.com/office/drawing/2014/main" id="{91CD71A1-12B6-8068-7189-02EF7096B25E}"/>
              </a:ext>
            </a:extLst>
          </p:cNvPr>
          <p:cNvSpPr>
            <a:spLocks noGrp="1"/>
          </p:cNvSpPr>
          <p:nvPr userDrawn="1"/>
        </p:nvSpPr>
        <p:spPr>
          <a:xfrm>
            <a:off x="3017112" y="1467609"/>
            <a:ext cx="1357513" cy="2692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No. of Switches</a:t>
            </a:r>
          </a:p>
        </p:txBody>
      </p:sp>
      <p:sp>
        <p:nvSpPr>
          <p:cNvPr id="6" name="Switch Port Mode">
            <a:extLst>
              <a:ext uri="{FF2B5EF4-FFF2-40B4-BE49-F238E27FC236}">
                <a16:creationId xmlns:a16="http://schemas.microsoft.com/office/drawing/2014/main" id="{9E4D8278-E323-9715-1339-FC6FD4166222}"/>
              </a:ext>
            </a:extLst>
          </p:cNvPr>
          <p:cNvSpPr>
            <a:spLocks noGrp="1"/>
          </p:cNvSpPr>
          <p:nvPr userDrawn="1"/>
        </p:nvSpPr>
        <p:spPr>
          <a:xfrm>
            <a:off x="5078195" y="1478280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Switch Port Mode</a:t>
            </a:r>
          </a:p>
        </p:txBody>
      </p:sp>
      <p:sp>
        <p:nvSpPr>
          <p:cNvPr id="7" name="PH_No_Of_Switches">
            <a:extLst>
              <a:ext uri="{FF2B5EF4-FFF2-40B4-BE49-F238E27FC236}">
                <a16:creationId xmlns:a16="http://schemas.microsoft.com/office/drawing/2014/main" id="{1132F225-4502-D540-D5CA-591DAE4654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43061" y="166214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8" name="PH_Switch_Port_Mode">
            <a:extLst>
              <a:ext uri="{FF2B5EF4-FFF2-40B4-BE49-F238E27FC236}">
                <a16:creationId xmlns:a16="http://schemas.microsoft.com/office/drawing/2014/main" id="{D6825A05-5E26-FF45-BA1B-1115C591DE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234" y="166878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>
        <p:nvSpPr>
          <p:cNvPr id="12" name="NIC Type">
            <a:extLst>
              <a:ext uri="{FF2B5EF4-FFF2-40B4-BE49-F238E27FC236}">
                <a16:creationId xmlns:a16="http://schemas.microsoft.com/office/drawing/2014/main" id="{ADDD30EB-5D28-6500-D8F0-A06BCCAE21F5}"/>
              </a:ext>
            </a:extLst>
          </p:cNvPr>
          <p:cNvSpPr>
            <a:spLocks noGrp="1"/>
          </p:cNvSpPr>
          <p:nvPr userDrawn="1"/>
        </p:nvSpPr>
        <p:spPr>
          <a:xfrm>
            <a:off x="525849" y="2121848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Type</a:t>
            </a:r>
          </a:p>
        </p:txBody>
      </p:sp>
      <p:sp>
        <p:nvSpPr>
          <p:cNvPr id="13" name="Number of NICs">
            <a:extLst>
              <a:ext uri="{FF2B5EF4-FFF2-40B4-BE49-F238E27FC236}">
                <a16:creationId xmlns:a16="http://schemas.microsoft.com/office/drawing/2014/main" id="{75F6C579-2D2B-2F99-505A-4BDC9BB6466F}"/>
              </a:ext>
            </a:extLst>
          </p:cNvPr>
          <p:cNvSpPr>
            <a:spLocks noGrp="1"/>
          </p:cNvSpPr>
          <p:nvPr userDrawn="1"/>
        </p:nvSpPr>
        <p:spPr>
          <a:xfrm>
            <a:off x="2972784" y="2147076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Number of NICs</a:t>
            </a:r>
          </a:p>
        </p:txBody>
      </p:sp>
      <p:sp>
        <p:nvSpPr>
          <p:cNvPr id="15" name="NICs Distribution">
            <a:extLst>
              <a:ext uri="{FF2B5EF4-FFF2-40B4-BE49-F238E27FC236}">
                <a16:creationId xmlns:a16="http://schemas.microsoft.com/office/drawing/2014/main" id="{E265324A-6EBB-34CB-8618-A386BC48E863}"/>
              </a:ext>
            </a:extLst>
          </p:cNvPr>
          <p:cNvSpPr>
            <a:spLocks noGrp="1"/>
          </p:cNvSpPr>
          <p:nvPr userDrawn="1"/>
        </p:nvSpPr>
        <p:spPr>
          <a:xfrm>
            <a:off x="5062742" y="2121236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NICs Distribution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GPU to NIC Ratio">
            <a:extLst>
              <a:ext uri="{FF2B5EF4-FFF2-40B4-BE49-F238E27FC236}">
                <a16:creationId xmlns:a16="http://schemas.microsoft.com/office/drawing/2014/main" id="{23E4E302-5A95-58D7-7AD5-DD2CEB645128}"/>
              </a:ext>
            </a:extLst>
          </p:cNvPr>
          <p:cNvSpPr>
            <a:spLocks noGrp="1"/>
          </p:cNvSpPr>
          <p:nvPr userDrawn="1"/>
        </p:nvSpPr>
        <p:spPr>
          <a:xfrm>
            <a:off x="7285347" y="2147076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GPU to NIC Ratio</a:t>
            </a:r>
          </a:p>
          <a:p>
            <a:pPr indent="0"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NIC Port Mode">
            <a:extLst>
              <a:ext uri="{FF2B5EF4-FFF2-40B4-BE49-F238E27FC236}">
                <a16:creationId xmlns:a16="http://schemas.microsoft.com/office/drawing/2014/main" id="{E990CC50-121D-B9DA-4017-D6B7A0B49724}"/>
              </a:ext>
            </a:extLst>
          </p:cNvPr>
          <p:cNvSpPr>
            <a:spLocks noGrp="1"/>
          </p:cNvSpPr>
          <p:nvPr userDrawn="1"/>
        </p:nvSpPr>
        <p:spPr>
          <a:xfrm>
            <a:off x="9440012" y="2122308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Port Mode</a:t>
            </a:r>
          </a:p>
        </p:txBody>
      </p:sp>
      <p:sp>
        <p:nvSpPr>
          <p:cNvPr id="18" name="PH_NIC_Type">
            <a:extLst>
              <a:ext uri="{FF2B5EF4-FFF2-40B4-BE49-F238E27FC236}">
                <a16:creationId xmlns:a16="http://schemas.microsoft.com/office/drawing/2014/main" id="{7A75B725-416D-A65F-78C6-9C0A5C8E04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3227" y="2350302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Nvidia/Mellanox CX-6 DX  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0" name="PH_No_Of_NICs">
            <a:extLst>
              <a:ext uri="{FF2B5EF4-FFF2-40B4-BE49-F238E27FC236}">
                <a16:creationId xmlns:a16="http://schemas.microsoft.com/office/drawing/2014/main" id="{91B9DE45-4024-7532-D95D-E963DBB9F2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16909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32</a:t>
            </a:r>
            <a:endParaRPr lang="en-US" dirty="0"/>
          </a:p>
        </p:txBody>
      </p:sp>
      <p:sp>
        <p:nvSpPr>
          <p:cNvPr id="23" name="PH_Gpu_to_Nic_Ratio">
            <a:extLst>
              <a:ext uri="{FF2B5EF4-FFF2-40B4-BE49-F238E27FC236}">
                <a16:creationId xmlns:a16="http://schemas.microsoft.com/office/drawing/2014/main" id="{225B3E6D-82D3-2D99-082F-F0D000E49D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30667" y="234418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2:1</a:t>
            </a:r>
          </a:p>
        </p:txBody>
      </p:sp>
      <p:sp>
        <p:nvSpPr>
          <p:cNvPr id="25" name="PH_Nic_Port_Mode">
            <a:extLst>
              <a:ext uri="{FF2B5EF4-FFF2-40B4-BE49-F238E27FC236}">
                <a16:creationId xmlns:a16="http://schemas.microsoft.com/office/drawing/2014/main" id="{838C9BCC-6E80-F651-C578-11C7A2AD75B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96526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sz="1400" b="1" dirty="0">
                <a:solidFill>
                  <a:schemeClr val="bg1"/>
                </a:solidFill>
              </a:rPr>
              <a:t>4</a:t>
            </a:r>
            <a:endParaRPr lang="en-US" dirty="0"/>
          </a:p>
        </p:txBody>
      </p:sp>
      <p:sp>
        <p:nvSpPr>
          <p:cNvPr id="26" name="PH_nics_distribution">
            <a:extLst>
              <a:ext uri="{FF2B5EF4-FFF2-40B4-BE49-F238E27FC236}">
                <a16:creationId xmlns:a16="http://schemas.microsoft.com/office/drawing/2014/main" id="{6829BE95-D62F-7BE1-495C-64D7868BED9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25642" y="2321972"/>
            <a:ext cx="1640261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52113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herSolutionOptions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Other Solution Options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2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SolutionOption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itle 1" hidden="1">
            <a:extLst>
              <a:ext uri="{FF2B5EF4-FFF2-40B4-BE49-F238E27FC236}">
                <a16:creationId xmlns:a16="http://schemas.microsoft.com/office/drawing/2014/main" id="{AD8BDA56-DE8E-490E-3F9D-A92507F0C4DD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Sizing Input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5FB1A3-8E3F-E740-4B6E-ADCCDEEDF8F5}"/>
              </a:ext>
            </a:extLst>
          </p:cNvPr>
          <p:cNvSpPr>
            <a:spLocks/>
          </p:cNvSpPr>
          <p:nvPr userDrawn="1"/>
        </p:nvSpPr>
        <p:spPr>
          <a:xfrm>
            <a:off x="509292" y="897967"/>
            <a:ext cx="11155736" cy="5524297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E90139-03E5-E864-D965-B66B687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Other Solution Options</a:t>
            </a:r>
          </a:p>
        </p:txBody>
      </p:sp>
    </p:spTree>
    <p:extLst>
      <p:ext uri="{BB962C8B-B14F-4D97-AF65-F5344CB8AC3E}">
        <p14:creationId xmlns:p14="http://schemas.microsoft.com/office/powerpoint/2010/main" val="3525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puInferenceSizing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Sizing Input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Input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/>
          <a:p>
            <a:r>
              <a:rPr lang="en-IE" dirty="0"/>
              <a:t>Sizing Input</a:t>
            </a:r>
          </a:p>
        </p:txBody>
      </p:sp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Dell Logo">
            <a:extLst>
              <a:ext uri="{FF2B5EF4-FFF2-40B4-BE49-F238E27FC236}">
                <a16:creationId xmlns:a16="http://schemas.microsoft.com/office/drawing/2014/main" id="{4A94EC91-E735-1C04-360F-4B1CB42460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036" y="6591507"/>
            <a:ext cx="1168623" cy="15152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3BEC5C-AC0B-5DE1-5CDF-369481B96A97}"/>
              </a:ext>
            </a:extLst>
          </p:cNvPr>
          <p:cNvSpPr/>
          <p:nvPr userDrawn="1"/>
        </p:nvSpPr>
        <p:spPr>
          <a:xfrm>
            <a:off x="509292" y="897967"/>
            <a:ext cx="5325473" cy="182618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48" name="Title 1" hidden="1">
            <a:extLst>
              <a:ext uri="{FF2B5EF4-FFF2-40B4-BE49-F238E27FC236}">
                <a16:creationId xmlns:a16="http://schemas.microsoft.com/office/drawing/2014/main" id="{AD8BDA56-DE8E-490E-3F9D-A92507F0C4DD}"/>
              </a:ext>
            </a:extLst>
          </p:cNvPr>
          <p:cNvSpPr txBox="1">
            <a:spLocks/>
          </p:cNvSpPr>
          <p:nvPr userDrawn="1"/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E" dirty="0"/>
              <a:t>Sizing Input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9A7966-FAF8-3EBA-56DF-A5579C3BCAD7}"/>
              </a:ext>
            </a:extLst>
          </p:cNvPr>
          <p:cNvSpPr/>
          <p:nvPr userDrawn="1"/>
        </p:nvSpPr>
        <p:spPr>
          <a:xfrm>
            <a:off x="509292" y="897967"/>
            <a:ext cx="5325473" cy="182618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50" name="KPIDollars">
            <a:extLst>
              <a:ext uri="{FF2B5EF4-FFF2-40B4-BE49-F238E27FC236}">
                <a16:creationId xmlns:a16="http://schemas.microsoft.com/office/drawing/2014/main" id="{1FA11C4D-176F-9A70-1732-08DC0EDD1F05}"/>
              </a:ext>
            </a:extLst>
          </p:cNvPr>
          <p:cNvSpPr/>
          <p:nvPr userDrawn="1"/>
        </p:nvSpPr>
        <p:spPr>
          <a:xfrm>
            <a:off x="515881" y="96077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Workload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5C25ADBC-1307-740A-AE76-22F291EFB5E6}"/>
              </a:ext>
            </a:extLst>
          </p:cNvPr>
          <p:cNvSpPr>
            <a:spLocks noGrp="1"/>
          </p:cNvSpPr>
          <p:nvPr userDrawn="1"/>
        </p:nvSpPr>
        <p:spPr>
          <a:xfrm>
            <a:off x="515880" y="1295937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Workload</a:t>
            </a:r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CA25F96D-1343-BBD6-EB04-FB859C98CF57}"/>
              </a:ext>
            </a:extLst>
          </p:cNvPr>
          <p:cNvSpPr>
            <a:spLocks noGrp="1"/>
          </p:cNvSpPr>
          <p:nvPr userDrawn="1"/>
        </p:nvSpPr>
        <p:spPr>
          <a:xfrm>
            <a:off x="3180352" y="1301915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Use Case</a:t>
            </a:r>
          </a:p>
        </p:txBody>
      </p:sp>
      <p:sp>
        <p:nvSpPr>
          <p:cNvPr id="64" name="Content Placeholder 1">
            <a:extLst>
              <a:ext uri="{FF2B5EF4-FFF2-40B4-BE49-F238E27FC236}">
                <a16:creationId xmlns:a16="http://schemas.microsoft.com/office/drawing/2014/main" id="{22ABD5C8-450B-951F-4661-9B89A6C32BDE}"/>
              </a:ext>
            </a:extLst>
          </p:cNvPr>
          <p:cNvSpPr>
            <a:spLocks noGrp="1"/>
          </p:cNvSpPr>
          <p:nvPr userDrawn="1"/>
        </p:nvSpPr>
        <p:spPr>
          <a:xfrm>
            <a:off x="515880" y="1897905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System</a:t>
            </a:r>
          </a:p>
        </p:txBody>
      </p:sp>
      <p:sp>
        <p:nvSpPr>
          <p:cNvPr id="66" name="Content Placeholder 1">
            <a:extLst>
              <a:ext uri="{FF2B5EF4-FFF2-40B4-BE49-F238E27FC236}">
                <a16:creationId xmlns:a16="http://schemas.microsoft.com/office/drawing/2014/main" id="{1C170691-7FD0-4EF2-2561-97B99BA69CFF}"/>
              </a:ext>
            </a:extLst>
          </p:cNvPr>
          <p:cNvSpPr>
            <a:spLocks noGrp="1"/>
          </p:cNvSpPr>
          <p:nvPr userDrawn="1"/>
        </p:nvSpPr>
        <p:spPr>
          <a:xfrm>
            <a:off x="3180352" y="1897905"/>
            <a:ext cx="230205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Model Type</a:t>
            </a:r>
          </a:p>
        </p:txBody>
      </p:sp>
      <p:sp>
        <p:nvSpPr>
          <p:cNvPr id="12" name="PH_Workload">
            <a:extLst>
              <a:ext uri="{FF2B5EF4-FFF2-40B4-BE49-F238E27FC236}">
                <a16:creationId xmlns:a16="http://schemas.microsoft.com/office/drawing/2014/main" id="{7FCD6005-17FE-5069-93C0-950979D7D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292" y="1555836"/>
            <a:ext cx="2104686" cy="31273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Generative AI</a:t>
            </a:r>
          </a:p>
        </p:txBody>
      </p:sp>
      <p:sp>
        <p:nvSpPr>
          <p:cNvPr id="14" name="PH_System">
            <a:extLst>
              <a:ext uri="{FF2B5EF4-FFF2-40B4-BE49-F238E27FC236}">
                <a16:creationId xmlns:a16="http://schemas.microsoft.com/office/drawing/2014/main" id="{742BBC83-6426-1DBB-58CC-62099428A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47" y="2154978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Data Center/Core</a:t>
            </a:r>
          </a:p>
        </p:txBody>
      </p:sp>
      <p:sp>
        <p:nvSpPr>
          <p:cNvPr id="15" name="PH_Use_Case">
            <a:extLst>
              <a:ext uri="{FF2B5EF4-FFF2-40B4-BE49-F238E27FC236}">
                <a16:creationId xmlns:a16="http://schemas.microsoft.com/office/drawing/2014/main" id="{F60CE6FC-5438-5BBE-0DC1-83E5CBF768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80352" y="1560447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Inferencing</a:t>
            </a:r>
          </a:p>
        </p:txBody>
      </p:sp>
      <p:sp>
        <p:nvSpPr>
          <p:cNvPr id="16" name="PH_Model_Type">
            <a:extLst>
              <a:ext uri="{FF2B5EF4-FFF2-40B4-BE49-F238E27FC236}">
                <a16:creationId xmlns:a16="http://schemas.microsoft.com/office/drawing/2014/main" id="{6DBF61AB-2768-219B-18A7-84F15D0682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0352" y="2154978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Large Language Model (Text)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93CB1B-EAC4-E20B-4130-4082A67CB28C}"/>
              </a:ext>
            </a:extLst>
          </p:cNvPr>
          <p:cNvSpPr/>
          <p:nvPr userDrawn="1"/>
        </p:nvSpPr>
        <p:spPr>
          <a:xfrm>
            <a:off x="6357237" y="897967"/>
            <a:ext cx="5318881" cy="2531033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7D92AAB-D072-9AB4-2D78-053F5EC87E7B}"/>
              </a:ext>
            </a:extLst>
          </p:cNvPr>
          <p:cNvSpPr/>
          <p:nvPr userDrawn="1"/>
        </p:nvSpPr>
        <p:spPr>
          <a:xfrm>
            <a:off x="6350590" y="889462"/>
            <a:ext cx="5322531" cy="2531032"/>
          </a:xfrm>
          <a:prstGeom prst="roundRect">
            <a:avLst>
              <a:gd name="adj" fmla="val 1551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0069B8"/>
              </a:solidFill>
            </a:endParaRPr>
          </a:p>
        </p:txBody>
      </p:sp>
      <p:sp>
        <p:nvSpPr>
          <p:cNvPr id="7" name="KPIDollars">
            <a:extLst>
              <a:ext uri="{FF2B5EF4-FFF2-40B4-BE49-F238E27FC236}">
                <a16:creationId xmlns:a16="http://schemas.microsoft.com/office/drawing/2014/main" id="{CB01F9B4-4A98-DDF9-5310-9F4C1C159CDB}"/>
              </a:ext>
            </a:extLst>
          </p:cNvPr>
          <p:cNvSpPr/>
          <p:nvPr userDrawn="1"/>
        </p:nvSpPr>
        <p:spPr>
          <a:xfrm>
            <a:off x="6363824" y="960771"/>
            <a:ext cx="2924082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1276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bg1"/>
                </a:solidFill>
                <a:sym typeface="Wingdings"/>
              </a:rPr>
              <a:t>Sizing Input</a:t>
            </a:r>
            <a:endParaRPr lang="en-US" spc="-17" dirty="0">
              <a:solidFill>
                <a:schemeClr val="bg1"/>
              </a:solidFill>
              <a:sym typeface="Wingdings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619330DB-25CD-3D12-7865-6964DA0D5625}"/>
              </a:ext>
            </a:extLst>
          </p:cNvPr>
          <p:cNvSpPr>
            <a:spLocks noGrp="1"/>
          </p:cNvSpPr>
          <p:nvPr userDrawn="1"/>
        </p:nvSpPr>
        <p:spPr>
          <a:xfrm>
            <a:off x="6381753" y="1295937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Model Size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B575C7EC-C56E-7C14-BEEA-2C8CF867F7B0}"/>
              </a:ext>
            </a:extLst>
          </p:cNvPr>
          <p:cNvSpPr>
            <a:spLocks noGrp="1"/>
          </p:cNvSpPr>
          <p:nvPr userDrawn="1"/>
        </p:nvSpPr>
        <p:spPr>
          <a:xfrm>
            <a:off x="9028295" y="1301915"/>
            <a:ext cx="192024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No. of Parameters (B)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8ADD42A-41D6-86FD-D791-D99994458243}"/>
              </a:ext>
            </a:extLst>
          </p:cNvPr>
          <p:cNvSpPr>
            <a:spLocks noGrp="1"/>
          </p:cNvSpPr>
          <p:nvPr userDrawn="1"/>
        </p:nvSpPr>
        <p:spPr>
          <a:xfrm>
            <a:off x="6408648" y="1897905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Sizing Profile</a:t>
            </a:r>
          </a:p>
        </p:txBody>
      </p:sp>
      <p:sp>
        <p:nvSpPr>
          <p:cNvPr id="22" name="PH_Performance_Profile">
            <a:extLst>
              <a:ext uri="{FF2B5EF4-FFF2-40B4-BE49-F238E27FC236}">
                <a16:creationId xmlns:a16="http://schemas.microsoft.com/office/drawing/2014/main" id="{35DE16E8-6065-FC85-BFB7-B6BAAA1BBF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094" y="2154978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Value</a:t>
            </a:r>
          </a:p>
        </p:txBody>
      </p:sp>
      <p:sp>
        <p:nvSpPr>
          <p:cNvPr id="23" name="PH_Model_Size">
            <a:extLst>
              <a:ext uri="{FF2B5EF4-FFF2-40B4-BE49-F238E27FC236}">
                <a16:creationId xmlns:a16="http://schemas.microsoft.com/office/drawing/2014/main" id="{D8649E20-FBDD-4F4A-975A-DF2DEE441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093" y="1570189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Small (6B - 20B)</a:t>
            </a:r>
          </a:p>
        </p:txBody>
      </p:sp>
      <p:sp>
        <p:nvSpPr>
          <p:cNvPr id="24" name="PH_Total_Parameters">
            <a:extLst>
              <a:ext uri="{FF2B5EF4-FFF2-40B4-BE49-F238E27FC236}">
                <a16:creationId xmlns:a16="http://schemas.microsoft.com/office/drawing/2014/main" id="{6876CCF3-95AD-8C7A-5CA5-DFE179F76E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5605" y="156044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25" name="NIC Type">
            <a:extLst>
              <a:ext uri="{FF2B5EF4-FFF2-40B4-BE49-F238E27FC236}">
                <a16:creationId xmlns:a16="http://schemas.microsoft.com/office/drawing/2014/main" id="{6EFF7535-3DF7-64A5-30BE-52728BEA6562}"/>
              </a:ext>
            </a:extLst>
          </p:cNvPr>
          <p:cNvSpPr>
            <a:spLocks noGrp="1"/>
          </p:cNvSpPr>
          <p:nvPr userDrawn="1"/>
        </p:nvSpPr>
        <p:spPr>
          <a:xfrm>
            <a:off x="8897318" y="1942697"/>
            <a:ext cx="1803161" cy="2585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NIC Type</a:t>
            </a:r>
          </a:p>
        </p:txBody>
      </p:sp>
      <p:sp>
        <p:nvSpPr>
          <p:cNvPr id="26" name="PH_NIC_Type">
            <a:extLst>
              <a:ext uri="{FF2B5EF4-FFF2-40B4-BE49-F238E27FC236}">
                <a16:creationId xmlns:a16="http://schemas.microsoft.com/office/drawing/2014/main" id="{7446F392-E807-7F2F-46DD-733925ACE3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24696" y="2171151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Nvidia/Mellanox CX-6 DX  </a:t>
            </a:r>
            <a:endParaRPr lang="en-US" sz="1400" dirty="0">
              <a:solidFill>
                <a:schemeClr val="bg1"/>
              </a:solidFill>
            </a:endParaRPr>
          </a:p>
          <a:p>
            <a:pPr lvl="0"/>
            <a:endParaRPr lang="en-US" dirty="0"/>
          </a:p>
        </p:txBody>
      </p:sp>
      <p:sp>
        <p:nvSpPr>
          <p:cNvPr id="27" name="Content Placeholder 1">
            <a:extLst>
              <a:ext uri="{FF2B5EF4-FFF2-40B4-BE49-F238E27FC236}">
                <a16:creationId xmlns:a16="http://schemas.microsoft.com/office/drawing/2014/main" id="{2B712260-5EB3-5434-0D6A-AA49276D1EFB}"/>
              </a:ext>
            </a:extLst>
          </p:cNvPr>
          <p:cNvSpPr>
            <a:spLocks noGrp="1"/>
          </p:cNvSpPr>
          <p:nvPr userDrawn="1"/>
        </p:nvSpPr>
        <p:spPr>
          <a:xfrm>
            <a:off x="6399678" y="2507504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GPU Vendor</a:t>
            </a:r>
          </a:p>
        </p:txBody>
      </p:sp>
      <p:sp>
        <p:nvSpPr>
          <p:cNvPr id="28" name="PH_Vendor_Type">
            <a:extLst>
              <a:ext uri="{FF2B5EF4-FFF2-40B4-BE49-F238E27FC236}">
                <a16:creationId xmlns:a16="http://schemas.microsoft.com/office/drawing/2014/main" id="{3D5CEE6D-DFB4-2EEF-59E5-0A82313C93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95089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NVIDIA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BC5E8D-745B-DB8F-3A7C-6F9F204D770E}"/>
              </a:ext>
            </a:extLst>
          </p:cNvPr>
          <p:cNvSpPr>
            <a:spLocks noGrp="1"/>
          </p:cNvSpPr>
          <p:nvPr userDrawn="1"/>
        </p:nvSpPr>
        <p:spPr>
          <a:xfrm>
            <a:off x="9024696" y="2507504"/>
            <a:ext cx="175566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56607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 sz="1200" dirty="0">
                <a:solidFill>
                  <a:schemeClr val="bg1"/>
                </a:solidFill>
              </a:rPr>
              <a:t>Liquid Cooling</a:t>
            </a:r>
          </a:p>
        </p:txBody>
      </p:sp>
      <p:sp>
        <p:nvSpPr>
          <p:cNvPr id="3" name="PH_Cooling_Type">
            <a:extLst>
              <a:ext uri="{FF2B5EF4-FFF2-40B4-BE49-F238E27FC236}">
                <a16:creationId xmlns:a16="http://schemas.microsoft.com/office/drawing/2014/main" id="{3B9F108C-CF68-6F2F-B238-417055794746}"/>
              </a:ext>
            </a:extLst>
          </p:cNvPr>
          <p:cNvSpPr>
            <a:spLocks/>
          </p:cNvSpPr>
          <p:nvPr>
            <p:ph type="body" sz="quarter" idx="41" hasCustomPrompt="1"/>
          </p:nvPr>
        </p:nvSpPr>
        <p:spPr>
          <a:xfrm>
            <a:off x="9011855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623063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zingNotes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C54F682-1B2C-4F6F-9332-7C81D6AC8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7893169" y="3301089"/>
            <a:ext cx="4290763" cy="35569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131591-FFDF-4509-B95C-4FB1CE8110D8}"/>
              </a:ext>
            </a:extLst>
          </p:cNvPr>
          <p:cNvSpPr/>
          <p:nvPr userDrawn="1"/>
        </p:nvSpPr>
        <p:spPr>
          <a:xfrm>
            <a:off x="-8067" y="0"/>
            <a:ext cx="12191999" cy="6857999"/>
          </a:xfrm>
          <a:prstGeom prst="rect">
            <a:avLst/>
          </a:prstGeom>
          <a:gradFill>
            <a:gsLst>
              <a:gs pos="0">
                <a:srgbClr val="0093D9"/>
              </a:gs>
              <a:gs pos="100000">
                <a:srgbClr val="7030A0"/>
              </a:gs>
              <a:gs pos="35000">
                <a:srgbClr val="124C7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1B141-5070-42FB-8E42-7B9557281C8F}"/>
              </a:ext>
            </a:extLst>
          </p:cNvPr>
          <p:cNvSpPr/>
          <p:nvPr userDrawn="1"/>
        </p:nvSpPr>
        <p:spPr>
          <a:xfrm>
            <a:off x="-8067" y="-19847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043118-7F35-4546-B25C-ABA811F02E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029" y="2932566"/>
            <a:ext cx="425000" cy="368523"/>
          </a:xfrm>
          <a:prstGeom prst="rect">
            <a:avLst/>
          </a:prstGeom>
        </p:spPr>
      </p:pic>
      <p:sp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effectLst/>
                <a:ea typeface="DengXian" panose="02010600030101010101" pitchFamily="2" charset="-122"/>
              </a:rPr>
              <a:t>Sizing Explanations &amp; Notes</a:t>
            </a:r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FC1757-4518-493E-B55E-DFCB006A94AA}"/>
              </a:ext>
            </a:extLst>
          </p:cNvPr>
          <p:cNvSpPr txBox="1">
            <a:spLocks/>
          </p:cNvSpPr>
          <p:nvPr userDrawn="1"/>
        </p:nvSpPr>
        <p:spPr>
          <a:xfrm>
            <a:off x="1335954" y="2933306"/>
            <a:ext cx="2016575" cy="2526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76CE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PowerSizer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7ED600F-655A-4005-9A13-682596621E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928" b="14316"/>
          <a:stretch/>
        </p:blipFill>
        <p:spPr>
          <a:xfrm>
            <a:off x="8229358" y="3579779"/>
            <a:ext cx="3954573" cy="327822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114A94F-56F2-4D89-8C23-AA8F60FC16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282391" y="4183985"/>
            <a:ext cx="2260096" cy="301887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DFD38C6-B976-45DD-87E0-D07F60C90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067" y="-144303"/>
            <a:ext cx="2579412" cy="344539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B1F3947-C865-4B6A-A548-409F6C86188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9315094" y="-445132"/>
            <a:ext cx="2579412" cy="34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36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zingDetails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 hidden="1">
            <a:extLst>
              <a:ext uri="{FF2B5EF4-FFF2-40B4-BE49-F238E27FC236}">
                <a16:creationId xmlns:a16="http://schemas.microsoft.com/office/drawing/2014/main" id="{D5F86762-10B9-499E-A652-A74D71D2E33B}"/>
              </a:ext>
            </a:extLst>
          </p:cNvPr>
          <p:cNvSpPr txBox="1"/>
          <p:nvPr/>
        </p:nvSpPr>
        <p:spPr>
          <a:xfrm>
            <a:off x="7499230" y="3049731"/>
            <a:ext cx="3281431" cy="3107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fontAlgn="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9B8"/>
              </a:buClr>
              <a:buSzPct val="150000"/>
              <a:buFont typeface="Arial" panose="020B0604020202020204" pitchFamily="34" charset="0"/>
              <a:buChar char="•"/>
              <a:defRPr sz="1400">
                <a:solidFill>
                  <a:srgbClr val="444444"/>
                </a:solidFill>
              </a:defRPr>
            </a:lvl1pPr>
          </a:lstStyle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SNAP I/O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2 4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BOSS-S2 (2 x M.2) for boot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Dell Direct Liquid Cooling (DLC) Support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Flexible I/O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HW </a:t>
            </a:r>
            <a:r>
              <a:rPr lang="en-US" sz="11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NVMe</a:t>
            </a: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RAID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Industry leading manageability and security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Multi Vector Cooling 2.0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OCP 3.0 for network cards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Support for high speed and memory capacity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Support for up to 28 Drives</a:t>
            </a:r>
          </a:p>
          <a:p>
            <a:pPr>
              <a:buClr>
                <a:srgbClr val="00B0F0"/>
              </a:buClr>
            </a:pPr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Up to 8X PCIe Gen4 slots</a:t>
            </a:r>
          </a:p>
        </p:txBody>
      </p:sp>
      <p:pic>
        <p:nvPicPr>
          <p:cNvPr id="11" name="Picture 2" hidden="1">
            <a:extLst>
              <a:ext uri="{FF2B5EF4-FFF2-40B4-BE49-F238E27FC236}">
                <a16:creationId xmlns:a16="http://schemas.microsoft.com/office/drawing/2014/main" id="{50F41AC1-4B22-4AD6-97E0-13D852E184C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52" y="1048744"/>
            <a:ext cx="3740190" cy="1759065"/>
          </a:xfrm>
          <a:prstGeom prst="rect">
            <a:avLst/>
          </a:prstGeom>
          <a:noFill/>
          <a:effectLst>
            <a:outerShdw blurRad="76200" dist="38100" dir="5400000" algn="ctr" rotWithShape="0">
              <a:schemeClr val="bg1">
                <a:alpha val="1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98A2C9-1655-0703-F407-017D5180CBAA}"/>
              </a:ext>
            </a:extLst>
          </p:cNvPr>
          <p:cNvSpPr/>
          <p:nvPr userDrawn="1"/>
        </p:nvSpPr>
        <p:spPr>
          <a:xfrm>
            <a:off x="331694" y="888436"/>
            <a:ext cx="11361329" cy="5566152"/>
          </a:xfrm>
          <a:prstGeom prst="roundRect">
            <a:avLst>
              <a:gd name="adj" fmla="val 2523"/>
            </a:avLst>
          </a:prstGeom>
          <a:solidFill>
            <a:schemeClr val="tx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69B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DAB0FAC-02ED-9C47-AEC8-27F8F95B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52" y="1800"/>
            <a:ext cx="10638296" cy="7174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ea typeface="DengXian" panose="02010600030101010101" pitchFamily="2" charset="-122"/>
              </a:rPr>
              <a:t>Sizing Explanations and 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120A9-10A2-A60C-A463-56F16CCD2A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910" y="877611"/>
            <a:ext cx="11124417" cy="557697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 calculations for training times, the number of tokens is 300 billion.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Precision is FP16. TFLOPS assume sparsity.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“Value” yields a list of configurations that will have fewer servers and longer training times than other sizing profiles.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“Balanced” yields a list of configurations that will train in a reasonable amount of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Training time of the recommendations with a sizing profile of "High Performance" can be improved by adding more units.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At this time, the use of Multi-Instance GPUs (MIG) or slicing a GPU is not considered in the calculations for the number of GPUs recommended, the number of systems, or the time to train.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assume no network bottlenecks or storage impediments.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may not account for additional network overhead needed for communication across multiple clusters.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Additional optimization through both model specific tuning and framework/middleware changes may result in higher performance or lower memory usage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Power estimates are based on peak load and should be interpreted as maximum power guidelines (worst case scenario).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H100 </a:t>
            </a:r>
            <a:r>
              <a:rPr lang="en-US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NVBridge</a:t>
            </a: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is a two-physical, single-logical GPU with twice the memory and compute capability of a single H100PCIe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AI training performance is better when the network bit rate is higher, therefore 200Gb/s ports are recommended for “best performance” or “balanced” scenarios.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Default is a selection of “no” to Include Liquid Cooling. If “yes” is selected, the configurations will include XE9640 server. It is a 2U Direct Liquid Cooled GPU server that requires a Cooling Distribution Unit.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  <p:pic>
        <p:nvPicPr>
          <p:cNvPr id="2" name="Dell Logo">
            <a:extLst>
              <a:ext uri="{FF2B5EF4-FFF2-40B4-BE49-F238E27FC236}">
                <a16:creationId xmlns:a16="http://schemas.microsoft.com/office/drawing/2014/main" id="{4D27EB28-4EE8-127A-DF99-30BF8441AE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036" y="6591507"/>
            <a:ext cx="1168623" cy="15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30882"/>
      </p:ext>
    </p:extLst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13" Target="../media/image1.jpg" Type="http://schemas.openxmlformats.org/officeDocument/2006/relationships/image"/><Relationship Id="rId14" Target="../media/image2.png" Type="http://schemas.openxmlformats.org/officeDocument/2006/relationships/image"/><Relationship Id="rId15" Target="../media/image3.svg" Type="http://schemas.openxmlformats.org/officeDocument/2006/relationships/imag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27E2B051-FDCA-453D-90A3-2AFBB135A66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64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9016-0359-4BAB-86AC-0A3CC528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98307EAD-0A7B-4EED-8055-FA14D39A82BB}" type="datetimeFigureOut">
              <a:rPr lang="en-US" smtClean="0"/>
              <a:pPr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F672-1800-4FA2-974D-5CCD936B1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AD2CD-3671-4F0B-BCB0-6DAF181101D4}"/>
              </a:ext>
            </a:extLst>
          </p:cNvPr>
          <p:cNvSpPr/>
          <p:nvPr userDrawn="1"/>
        </p:nvSpPr>
        <p:spPr>
          <a:xfrm>
            <a:off x="0" y="-29772"/>
            <a:ext cx="12192000" cy="6877846"/>
          </a:xfrm>
          <a:prstGeom prst="rect">
            <a:avLst/>
          </a:prstGeom>
          <a:gradFill>
            <a:gsLst>
              <a:gs pos="12000">
                <a:schemeClr val="tx1">
                  <a:alpha val="75000"/>
                </a:schemeClr>
              </a:gs>
              <a:gs pos="60000">
                <a:srgbClr val="7030A0">
                  <a:alpha val="49000"/>
                </a:srgbClr>
              </a:gs>
              <a:gs pos="47000">
                <a:schemeClr val="accent1">
                  <a:alpha val="27000"/>
                </a:schemeClr>
              </a:gs>
              <a:gs pos="88000">
                <a:schemeClr val="tx1">
                  <a:alpha val="73000"/>
                </a:scheme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71136BA-9A23-460D-9887-336FC23AE4B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8566" y="177980"/>
            <a:ext cx="421064" cy="36510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67B1-318D-427F-A62F-DB908B8E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A6973-04EF-4C6D-AB5E-E39B0D5D2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4712"/>
            <a:ext cx="10515600" cy="474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MSIPCMContentMarking" descr="{&quot;HashCode&quot;:-1876667767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E98E58CC-D2EA-4111-978E-A3BEC55B1C6C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37373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6123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6" r:id="rId2"/>
    <p:sldLayoutId id="2147483700" r:id="rId3"/>
    <p:sldLayoutId id="2147483710" r:id="rId4"/>
    <p:sldLayoutId id="2147483711" r:id="rId5"/>
    <p:sldLayoutId id="2147483698" r:id="rId6"/>
    <p:sldLayoutId id="2147483709" r:id="rId7"/>
    <p:sldLayoutId id="2147483707" r:id="rId8"/>
    <p:sldLayoutId id="2147483713" r:id="rId9"/>
    <p:sldLayoutId id="2147483712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11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2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3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6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4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5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9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8" name="PH_Intro_Company">
            <a:extLst>
              <a:ext uri="{FF2B5EF4-FFF2-40B4-BE49-F238E27FC236}">
                <a16:creationId xmlns:a16="http://schemas.microsoft.com/office/drawing/2014/main" id="{531AD97E-C9EB-4B16-B931-9985FD69CF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06307" y="2804474"/>
            <a:ext cx="4483370" cy="429252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h</a:t>
            </a:r>
            <a:endParaRPr lang="en-US" dirty="0"/>
          </a:p>
        </p:txBody>
      </p:sp>
      <p:sp xmlns:r="http://schemas.openxmlformats.org/officeDocument/2006/relationships">
        <p:nvSpPr>
          <p:cNvPr id="26" name="PH_Intro_SizerID">
            <a:extLst>
              <a:ext uri="{FF2B5EF4-FFF2-40B4-BE49-F238E27FC236}">
                <a16:creationId xmlns:a16="http://schemas.microsoft.com/office/drawing/2014/main" id="{E2C95A02-AA35-4B68-92AC-EC2B0DF081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06307" y="3256585"/>
            <a:ext cx="4483369" cy="343987"/>
          </a:xfrm>
        </p:spPr>
        <p:txBody>
          <a:bodyPr anchor="ctr">
            <a:noAutofit/>
          </a:bodyPr>
          <a:lstStyle>
            <a:lvl1pPr marL="0" indent="0">
              <a:buNone/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ai_25458</a:t>
            </a:r>
            <a:endParaRPr lang="en-US" dirty="0"/>
          </a:p>
        </p:txBody>
      </p:sp>
      <p:sp xmlns:r="http://schemas.openxmlformats.org/officeDocument/2006/relationships">
        <p:nvSpPr>
          <p:cNvPr id="27" name="PH_Intro_Date">
            <a:extLst>
              <a:ext uri="{FF2B5EF4-FFF2-40B4-BE49-F238E27FC236}">
                <a16:creationId xmlns:a16="http://schemas.microsoft.com/office/drawing/2014/main" id="{302F42E2-8974-4259-88FD-872BE0A9D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08755" y="3612587"/>
            <a:ext cx="4483370" cy="391648"/>
          </a:xfrm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 algn="l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08/07/2024</a:t>
            </a:r>
            <a:endParaRPr lang="en-US" dirty="0"/>
          </a:p>
        </p:txBody>
      </p:sp>
      <p:sp xmlns:r="http://schemas.openxmlformats.org/officeDocument/2006/relationships">
        <p:nvSpPr>
          <p:cNvPr id="10" name="PH_Intro_Title">
            <a:extLst>
              <a:ext uri="{FF2B5EF4-FFF2-40B4-BE49-F238E27FC236}">
                <a16:creationId xmlns:a16="http://schemas.microsoft.com/office/drawing/2014/main" id="{A3FB6869-9189-4E0D-B773-386FEF2FD0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00" y="1459269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/>
              <a:t>e</a:t>
            </a:r>
            <a:endParaRPr lang="en-US" dirty="0"/>
          </a:p>
        </p:txBody>
      </p:sp>
      <p:sp xmlns:r="http://schemas.openxmlformats.org/officeDocument/2006/relationships">
        <p:nvSpPr>
          <p:cNvPr id="29" name="PH_Intro_SubTitle">
            <a:extLst>
              <a:ext uri="{FF2B5EF4-FFF2-40B4-BE49-F238E27FC236}">
                <a16:creationId xmlns:a16="http://schemas.microsoft.com/office/drawing/2014/main" id="{6F73EA25-FA1C-42C6-88F5-C512265029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4900" y="2162926"/>
            <a:ext cx="6330950" cy="631295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en-US"/>
              <a:t>bh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2" name="Title 1">
            <a:extLst>
              <a:ext uri="{FF2B5EF4-FFF2-40B4-BE49-F238E27FC236}">
                <a16:creationId xmlns:a16="http://schemas.microsoft.com/office/drawing/2014/main" id="{72BCA7CD-DCEF-AA88-BFCE-033B6823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Single switch (Z9664F – 100GbE Port Configuration)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XE9680</a:t>
            </a:r>
            <a:endParaRPr lang="en-IE" dirty="0"/>
          </a:p>
        </p:txBody>
      </p:sp>
      <p:sp>
        <p:nvSpPr>
          <p:cNvPr id="60" name="PH_MKT_HIGHLIGHT">
            <a:extLst>
              <a:ext uri="{FF2B5EF4-FFF2-40B4-BE49-F238E27FC236}">
                <a16:creationId xmlns:a16="http://schemas.microsoft.com/office/drawing/2014/main" id="{56D9E85C-4A53-4DFC-8796-A6E5A31C5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517803" y="2928789"/>
            <a:ext cx="3619939" cy="337015"/>
          </a:xfrm>
        </p:spPr>
        <p:txBody>
          <a:bodyPr wrap="square" lIns="91440" tIns="91440" bIns="91440" anchor="t">
            <a:spAutoFit/>
          </a:bodyPr>
          <a:lstStyle>
            <a:lvl1pPr marL="171450" indent="-171450">
              <a:buClr>
                <a:srgbClr val="00B0F0"/>
              </a:buClr>
              <a:buFont typeface="Calibri" panose="020F0502020204030204" pitchFamily="34" charset="0"/>
              <a:buChar char="●"/>
              <a:defRPr lang="en-US" sz="11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1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Up to two 4th Generation Intel® Xeon® Scalable processors with up to 56 cores per processor</a:t>
            </a:r>
          </a:p>
          <a:p>
            <a:pPr lvl="0"/>
            <a:r>
              <a:rPr lang="en-US"/>
              <a:t>6U air-cooled, up to 35C ambient</a:t>
            </a:r>
          </a:p>
          <a:p>
            <a:pPr lvl="0"/>
            <a:r>
              <a:rPr lang="en-US"/>
              <a:t>1200mm rack capable</a:t>
            </a:r>
          </a:p>
          <a:p>
            <a:pPr lvl="0"/>
            <a:r>
              <a:rPr lang="en-US"/>
              <a:t>32 DDR5 DIMMs</a:t>
            </a:r>
          </a:p>
          <a:p>
            <a:pPr lvl="0"/>
            <a:r>
              <a:rPr lang="en-US"/>
              <a:t>4800 MT/s</a:t>
            </a:r>
          </a:p>
          <a:p>
            <a:pPr lvl="0"/>
            <a:r>
              <a:rPr lang="en-US"/>
              <a:t>NVIDIA 8 x H100 SXM5 700W 80GB GPUs</a:t>
            </a:r>
          </a:p>
          <a:p>
            <a:pPr lvl="0"/>
            <a:r>
              <a:rPr lang="en-US"/>
              <a:t>Full NVLINK interconnectivity</a:t>
            </a:r>
          </a:p>
          <a:p>
            <a:pPr lvl="0"/>
            <a:r>
              <a:rPr lang="en-US"/>
              <a:t>10 x 16 PCIe Gen5 slots</a:t>
            </a:r>
          </a:p>
          <a:p>
            <a:pPr lvl="0"/>
            <a:r>
              <a:rPr lang="en-US"/>
              <a:t>One OCP NIC 3.0</a:t>
            </a:r>
          </a:p>
          <a:p>
            <a:pPr lvl="0"/>
            <a:r>
              <a:rPr lang="en-US"/>
              <a:t>2 x 1GbE LOM</a:t>
            </a:r>
          </a:p>
        </p:txBody>
      </p:sp>
      <p:sp>
        <p:nvSpPr>
          <p:cNvPr id="4" name="PH_Server_Cnt">
            <a:extLst>
              <a:ext uri="{FF2B5EF4-FFF2-40B4-BE49-F238E27FC236}">
                <a16:creationId xmlns:a16="http://schemas.microsoft.com/office/drawing/2014/main" id="{2F41C631-D089-46C6-A91F-B5BB906214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85" y="1693307"/>
            <a:ext cx="1278004" cy="289011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4</a:t>
            </a:r>
            <a:endParaRPr lang="en-US" dirty="0"/>
          </a:p>
        </p:txBody>
      </p:sp>
      <p:sp>
        <p:nvSpPr>
          <p:cNvPr id="51" name="PH_RU_Per_Server">
            <a:extLst>
              <a:ext uri="{FF2B5EF4-FFF2-40B4-BE49-F238E27FC236}">
                <a16:creationId xmlns:a16="http://schemas.microsoft.com/office/drawing/2014/main" id="{905BD7C9-9B80-4D13-8FD0-CE4B8DD16F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89259" y="1684256"/>
            <a:ext cx="1262687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6</a:t>
            </a:r>
            <a:endParaRPr lang="en-US" dirty="0"/>
          </a:p>
        </p:txBody>
      </p:sp>
      <p:sp>
        <p:nvSpPr>
          <p:cNvPr id="56" name="PH_GPU_Model">
            <a:extLst>
              <a:ext uri="{FF2B5EF4-FFF2-40B4-BE49-F238E27FC236}">
                <a16:creationId xmlns:a16="http://schemas.microsoft.com/office/drawing/2014/main" id="{A8EC83EF-00E3-4FAF-8B84-EAE93230BB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047" y="3124072"/>
            <a:ext cx="1347452" cy="28346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H100 SXM</a:t>
            </a:r>
            <a:endParaRPr lang="en-US" dirty="0"/>
          </a:p>
        </p:txBody>
      </p:sp>
      <p:sp>
        <p:nvSpPr>
          <p:cNvPr id="58" name="PH_GPU_Per_Server">
            <a:extLst>
              <a:ext uri="{FF2B5EF4-FFF2-40B4-BE49-F238E27FC236}">
                <a16:creationId xmlns:a16="http://schemas.microsoft.com/office/drawing/2014/main" id="{6EF7C731-4D60-4075-8082-E9EA2F092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18727" y="3122904"/>
            <a:ext cx="1996580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8 GPU x 4 servers</a:t>
            </a:r>
            <a:endParaRPr lang="en-US" dirty="0"/>
          </a:p>
        </p:txBody>
      </p:sp>
      <p:sp>
        <p:nvSpPr>
          <p:cNvPr id="59" name="PH_Total_VRAM">
            <a:extLst>
              <a:ext uri="{FF2B5EF4-FFF2-40B4-BE49-F238E27FC236}">
                <a16:creationId xmlns:a16="http://schemas.microsoft.com/office/drawing/2014/main" id="{5023FC17-78C9-4BF5-A426-AEB8BB431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963" y="3773370"/>
            <a:ext cx="1709957" cy="362519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2560 GB</a:t>
            </a:r>
            <a:endParaRPr lang="en-US" dirty="0"/>
          </a:p>
        </p:txBody>
      </p:sp>
      <p:sp>
        <p:nvSpPr>
          <p:cNvPr id="62" name="PH_Estimated_TrainingTime_Days">
            <a:extLst>
              <a:ext uri="{FF2B5EF4-FFF2-40B4-BE49-F238E27FC236}">
                <a16:creationId xmlns:a16="http://schemas.microsoft.com/office/drawing/2014/main" id="{DBE123F5-B8A7-4A7B-B613-B0F17F0E80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4626" y="4946877"/>
            <a:ext cx="2918420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17.31</a:t>
            </a:r>
            <a:endParaRPr lang="en-US" dirty="0"/>
          </a:p>
        </p:txBody>
      </p:sp>
      <p:sp>
        <p:nvSpPr>
          <p:cNvPr id="16" name="PH_VRAM_Per_GPU">
            <a:extLst>
              <a:ext uri="{FF2B5EF4-FFF2-40B4-BE49-F238E27FC236}">
                <a16:creationId xmlns:a16="http://schemas.microsoft.com/office/drawing/2014/main" id="{CACCD2A8-E8E2-43C3-BDBC-020E1FE20D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73603" y="310433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80 GB</a:t>
            </a:r>
            <a:endParaRPr lang="en-US" dirty="0"/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803" y="1046120"/>
            <a:ext cx="3759200" cy="1453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9" name="PH_Title">
            <a:extLst>
              <a:ext uri="{FF2B5EF4-FFF2-40B4-BE49-F238E27FC236}">
                <a16:creationId xmlns:a16="http://schemas.microsoft.com/office/drawing/2014/main" id="{1D3E8431-5ECF-B179-6228-7189EBD450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579"/>
            <a:ext cx="10515600" cy="721068"/>
          </a:xfrm>
        </p:spPr>
        <p:txBody>
          <a:bodyPr/>
          <a:lstStyle/>
          <a:p>
            <a:r>
              <a:rPr lang="en-US"/>
              <a:t>XE9680</a:t>
            </a:r>
            <a:endParaRPr lang="en-IE" dirty="0"/>
          </a:p>
        </p:txBody>
      </p:sp>
      <p:sp xmlns:r="http://schemas.openxmlformats.org/officeDocument/2006/relationships">
        <p:nvSpPr>
          <p:cNvPr id="39" name="PH_Processor_cores_Speed_cnt">
            <a:extLst>
              <a:ext uri="{FF2B5EF4-FFF2-40B4-BE49-F238E27FC236}">
                <a16:creationId xmlns:a16="http://schemas.microsoft.com/office/drawing/2014/main" id="{0458E381-D1B2-E8DB-4D91-026203C964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5193" y="3640601"/>
            <a:ext cx="2041595" cy="319446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8468 | 48 | 2.10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0" name="PH_Cpu_Per_Server">
            <a:extLst>
              <a:ext uri="{FF2B5EF4-FFF2-40B4-BE49-F238E27FC236}">
                <a16:creationId xmlns:a16="http://schemas.microsoft.com/office/drawing/2014/main" id="{C0D1E407-7BDD-84F6-52AC-C6FB0029E0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2056" y="364350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2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1" name="PH_Memory_Population">
            <a:extLst>
              <a:ext uri="{FF2B5EF4-FFF2-40B4-BE49-F238E27FC236}">
                <a16:creationId xmlns:a16="http://schemas.microsoft.com/office/drawing/2014/main" id="{A8EA75B2-2856-F55D-2339-1B8900CE932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8823" y="4786919"/>
            <a:ext cx="2312609" cy="283462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OPTIMIZED_BALANCED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2" name="PH_Dimms_Speed">
            <a:extLst>
              <a:ext uri="{FF2B5EF4-FFF2-40B4-BE49-F238E27FC236}">
                <a16:creationId xmlns:a16="http://schemas.microsoft.com/office/drawing/2014/main" id="{1EF73F3A-3016-07BA-384D-94F5501F95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59112" y="4759922"/>
            <a:ext cx="1499898" cy="334133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32 | 4800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3" name="PH_Sustained_Load_TDP">
            <a:extLst>
              <a:ext uri="{FF2B5EF4-FFF2-40B4-BE49-F238E27FC236}">
                <a16:creationId xmlns:a16="http://schemas.microsoft.com/office/drawing/2014/main" id="{DACF8ED0-1B31-5A96-0F54-6DC5501D631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3217" y="6045668"/>
            <a:ext cx="1921099" cy="31861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43296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4" name="PH_Peak_Load">
            <a:extLst>
              <a:ext uri="{FF2B5EF4-FFF2-40B4-BE49-F238E27FC236}">
                <a16:creationId xmlns:a16="http://schemas.microsoft.com/office/drawing/2014/main" id="{F732196E-2605-1143-9E1A-91F8ECAD1A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64322" y="6023945"/>
            <a:ext cx="1653946" cy="370525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60312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5" name="PH_DIMM">
            <a:extLst>
              <a:ext uri="{FF2B5EF4-FFF2-40B4-BE49-F238E27FC236}">
                <a16:creationId xmlns:a16="http://schemas.microsoft.com/office/drawing/2014/main" id="{E8C0DC47-C363-BFA2-9592-38ABB7E4B6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48483" y="4790083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32</a:t>
            </a:r>
            <a:endParaRPr lang="en-US" sz="1400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9" name="PH_Total_config_memory">
            <a:extLst>
              <a:ext uri="{FF2B5EF4-FFF2-40B4-BE49-F238E27FC236}">
                <a16:creationId xmlns:a16="http://schemas.microsoft.com/office/drawing/2014/main" id="{2834ED22-EC94-BB9A-5CE4-A1E9A5DFFC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56970" y="4773991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1024 GiB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50" name="PH_Max_Config_memory">
            <a:extLst>
              <a:ext uri="{FF2B5EF4-FFF2-40B4-BE49-F238E27FC236}">
                <a16:creationId xmlns:a16="http://schemas.microsoft.com/office/drawing/2014/main" id="{68A8F46D-5D8C-A60D-E79D-A558316576E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675856" y="4764182"/>
            <a:ext cx="1317172" cy="293765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8192 GiB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59" name="PH_Total_Power_Sustained_Tdp">
            <a:extLst>
              <a:ext uri="{FF2B5EF4-FFF2-40B4-BE49-F238E27FC236}">
                <a16:creationId xmlns:a16="http://schemas.microsoft.com/office/drawing/2014/main" id="{D5EC59A5-1026-10A8-C32D-FDF98F2BC4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1607" y="6045668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10824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61" name="PH_Total_Power_Peak_Load">
            <a:extLst>
              <a:ext uri="{FF2B5EF4-FFF2-40B4-BE49-F238E27FC236}">
                <a16:creationId xmlns:a16="http://schemas.microsoft.com/office/drawing/2014/main" id="{9AA33B4C-42A1-C30F-1DCF-3C82C1730C8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01673" y="6045667"/>
            <a:ext cx="1876677" cy="31860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indent="0">
              <a:spcBef>
                <a:spcPts val="600"/>
              </a:spcBef>
              <a:buClr>
                <a:schemeClr val="bg1"/>
              </a:buClr>
              <a:buNone/>
            </a:pPr>
            <a:r>
              <a:rPr lang="en-US"/>
              <a:t>15078 W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4" name="PH_Switch_Type">
            <a:extLst>
              <a:ext uri="{FF2B5EF4-FFF2-40B4-BE49-F238E27FC236}">
                <a16:creationId xmlns:a16="http://schemas.microsoft.com/office/drawing/2014/main" id="{8BB40C60-BC5B-0699-126E-DFDFEB8A2F4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2198" y="1659660"/>
            <a:ext cx="1101288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Z9664F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7" name="PH_No_Of_Switches">
            <a:extLst>
              <a:ext uri="{FF2B5EF4-FFF2-40B4-BE49-F238E27FC236}">
                <a16:creationId xmlns:a16="http://schemas.microsoft.com/office/drawing/2014/main" id="{1132F225-4502-D540-D5CA-591DAE4654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43061" y="166214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8" name="PH_Switch_Port_Mode">
            <a:extLst>
              <a:ext uri="{FF2B5EF4-FFF2-40B4-BE49-F238E27FC236}">
                <a16:creationId xmlns:a16="http://schemas.microsoft.com/office/drawing/2014/main" id="{D6825A05-5E26-FF45-BA1B-1115C591DE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234" y="166878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2</a:t>
            </a:r>
            <a:endParaRPr lang="en-US" dirty="0"/>
          </a:p>
        </p:txBody>
      </p:sp>
      <p:sp xmlns:r="http://schemas.openxmlformats.org/officeDocument/2006/relationships">
        <p:nvSpPr>
          <p:cNvPr id="18" name="PH_NIC_Type">
            <a:extLst>
              <a:ext uri="{FF2B5EF4-FFF2-40B4-BE49-F238E27FC236}">
                <a16:creationId xmlns:a16="http://schemas.microsoft.com/office/drawing/2014/main" id="{7A75B725-416D-A65F-78C6-9C0A5C8E040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3227" y="2350302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Broadcom 57508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0" name="PH_No_Of_NICs">
            <a:extLst>
              <a:ext uri="{FF2B5EF4-FFF2-40B4-BE49-F238E27FC236}">
                <a16:creationId xmlns:a16="http://schemas.microsoft.com/office/drawing/2014/main" id="{91B9DE45-4024-7532-D95D-E963DBB9F2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16909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16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3" name="PH_Gpu_to_Nic_Ratio">
            <a:extLst>
              <a:ext uri="{FF2B5EF4-FFF2-40B4-BE49-F238E27FC236}">
                <a16:creationId xmlns:a16="http://schemas.microsoft.com/office/drawing/2014/main" id="{225B3E6D-82D3-2D99-082F-F0D000E49DE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30667" y="2344180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2:1</a:t>
            </a:r>
            <a:endParaRPr lang="en-US" dirty="0"/>
          </a:p>
        </p:txBody>
      </p:sp>
      <p:sp xmlns:r="http://schemas.openxmlformats.org/officeDocument/2006/relationships">
        <p:nvSpPr>
          <p:cNvPr id="25" name="PH_Nic_Port_Mode">
            <a:extLst>
              <a:ext uri="{FF2B5EF4-FFF2-40B4-BE49-F238E27FC236}">
                <a16:creationId xmlns:a16="http://schemas.microsoft.com/office/drawing/2014/main" id="{838C9BCC-6E80-F651-C578-11C7A2AD75B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596526" y="2357197"/>
            <a:ext cx="934010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2x100GbE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6" name="PH_nics_distribution">
            <a:extLst>
              <a:ext uri="{FF2B5EF4-FFF2-40B4-BE49-F238E27FC236}">
                <a16:creationId xmlns:a16="http://schemas.microsoft.com/office/drawing/2014/main" id="{6829BE95-D62F-7BE1-495C-64D7868BED9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225642" y="2321972"/>
            <a:ext cx="1640261" cy="465204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4 NIC x 4 servers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Sizing Input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5" name="PH_Title">
            <a:extLst>
              <a:ext uri="{FF2B5EF4-FFF2-40B4-BE49-F238E27FC236}">
                <a16:creationId xmlns:a16="http://schemas.microsoft.com/office/drawing/2014/main" id="{E69AC72C-8A84-46BC-AA91-586D4ECB8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-7"/>
            <a:ext cx="10515600" cy="721068"/>
          </a:xfrm>
        </p:spPr>
        <p:txBody>
          <a:bodyPr/>
          <a:lstStyle/>
          <a:p>
            <a:r>
              <a:rPr lang="en-IE" dirty="0"/>
              <a:t>Sizing Input</a:t>
            </a:r>
          </a:p>
        </p:txBody>
      </p:sp>
      <p:sp xmlns:r="http://schemas.openxmlformats.org/officeDocument/2006/relationships">
        <p:nvSpPr>
          <p:cNvPr id="12" name="PH_Workload">
            <a:extLst>
              <a:ext uri="{FF2B5EF4-FFF2-40B4-BE49-F238E27FC236}">
                <a16:creationId xmlns:a16="http://schemas.microsoft.com/office/drawing/2014/main" id="{7FCD6005-17FE-5069-93C0-950979D7DF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292" y="1555836"/>
            <a:ext cx="2104686" cy="312737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Generative AI</a:t>
            </a:r>
            <a:endParaRPr lang="en-US" dirty="0"/>
          </a:p>
        </p:txBody>
      </p:sp>
      <p:sp xmlns:r="http://schemas.openxmlformats.org/officeDocument/2006/relationships">
        <p:nvSpPr>
          <p:cNvPr id="14" name="PH_System">
            <a:extLst>
              <a:ext uri="{FF2B5EF4-FFF2-40B4-BE49-F238E27FC236}">
                <a16:creationId xmlns:a16="http://schemas.microsoft.com/office/drawing/2014/main" id="{742BBC83-6426-1DBB-58CC-62099428AA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47" y="2154978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 dirty="0"/>
              <a:t>Data Center/Core</a:t>
            </a:r>
          </a:p>
        </p:txBody>
      </p:sp>
      <p:sp xmlns:r="http://schemas.openxmlformats.org/officeDocument/2006/relationships">
        <p:nvSpPr>
          <p:cNvPr id="15" name="PH_Use_Case">
            <a:extLst>
              <a:ext uri="{FF2B5EF4-FFF2-40B4-BE49-F238E27FC236}">
                <a16:creationId xmlns:a16="http://schemas.microsoft.com/office/drawing/2014/main" id="{F60CE6FC-5438-5BBE-0DC1-83E5CBF768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180352" y="1560447"/>
            <a:ext cx="2133793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Training</a:t>
            </a:r>
            <a:endParaRPr lang="en-US" dirty="0"/>
          </a:p>
        </p:txBody>
      </p:sp>
      <p:sp xmlns:r="http://schemas.openxmlformats.org/officeDocument/2006/relationships">
        <p:nvSpPr>
          <p:cNvPr id="16" name="PH_Model_Type">
            <a:extLst>
              <a:ext uri="{FF2B5EF4-FFF2-40B4-BE49-F238E27FC236}">
                <a16:creationId xmlns:a16="http://schemas.microsoft.com/office/drawing/2014/main" id="{6DBF61AB-2768-219B-18A7-84F15D0682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80352" y="2154978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Large Language Model (Text)</a:t>
            </a:r>
            <a:endParaRPr lang="en-US" dirty="0"/>
          </a:p>
        </p:txBody>
      </p:sp>
      <p:sp xmlns:r="http://schemas.openxmlformats.org/officeDocument/2006/relationships">
        <p:nvSpPr>
          <p:cNvPr id="22" name="PH_Performance_Profile">
            <a:extLst>
              <a:ext uri="{FF2B5EF4-FFF2-40B4-BE49-F238E27FC236}">
                <a16:creationId xmlns:a16="http://schemas.microsoft.com/office/drawing/2014/main" id="{35DE16E8-6065-FC85-BFB7-B6BAAA1BBF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5094" y="2154978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Value</a:t>
            </a:r>
            <a:endParaRPr lang="en-US" dirty="0"/>
          </a:p>
        </p:txBody>
      </p:sp>
      <p:sp xmlns:r="http://schemas.openxmlformats.org/officeDocument/2006/relationships">
        <p:nvSpPr>
          <p:cNvPr id="23" name="PH_Model_Size">
            <a:extLst>
              <a:ext uri="{FF2B5EF4-FFF2-40B4-BE49-F238E27FC236}">
                <a16:creationId xmlns:a16="http://schemas.microsoft.com/office/drawing/2014/main" id="{D8649E20-FBDD-4F4A-975A-DF2DEE441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5093" y="1570189"/>
            <a:ext cx="2464367" cy="319446"/>
          </a:xfrm>
        </p:spPr>
        <p:txBody>
          <a:bodyPr>
            <a:normAutofit/>
          </a:bodyPr>
          <a:lstStyle>
            <a:lvl1pPr marL="0" indent="0">
              <a:buNone/>
              <a:defRPr sz="1400" b="1"/>
            </a:lvl1pPr>
          </a:lstStyle>
          <a:p>
            <a:pPr lvl="0"/>
            <a:r>
              <a:rPr lang="en-US"/>
              <a:t>SMALL(6B - 35B)</a:t>
            </a:r>
            <a:endParaRPr lang="en-US" dirty="0"/>
          </a:p>
        </p:txBody>
      </p:sp>
      <p:sp xmlns:r="http://schemas.openxmlformats.org/officeDocument/2006/relationships">
        <p:nvSpPr>
          <p:cNvPr id="24" name="PH_Total_Parameters">
            <a:extLst>
              <a:ext uri="{FF2B5EF4-FFF2-40B4-BE49-F238E27FC236}">
                <a16:creationId xmlns:a16="http://schemas.microsoft.com/office/drawing/2014/main" id="{6876CCF3-95AD-8C7A-5CA5-DFE179F76E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35605" y="156044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10</a:t>
            </a:r>
            <a:endParaRPr lang="en-US" dirty="0"/>
          </a:p>
        </p:txBody>
      </p:sp>
      <p:sp xmlns:r="http://schemas.openxmlformats.org/officeDocument/2006/relationships">
        <p:nvSpPr>
          <p:cNvPr id="26" name="PH_NIC_Type">
            <a:extLst>
              <a:ext uri="{FF2B5EF4-FFF2-40B4-BE49-F238E27FC236}">
                <a16:creationId xmlns:a16="http://schemas.microsoft.com/office/drawing/2014/main" id="{7446F392-E807-7F2F-46DD-733925ACE31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24696" y="2171151"/>
            <a:ext cx="2183802" cy="304097"/>
          </a:xfrm>
        </p:spPr>
        <p:txBody>
          <a:bodyPr>
            <a:noAutofit/>
          </a:bodyPr>
          <a:lstStyle>
            <a:lvl1pPr marL="0" indent="0">
              <a:buNone/>
              <a:defRPr sz="1400" b="1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Broadcom 57508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 xmlns:r="http://schemas.openxmlformats.org/officeDocument/2006/relationships">
        <p:nvSpPr>
          <p:cNvPr id="28" name="PH_Vendor_Type">
            <a:extLst>
              <a:ext uri="{FF2B5EF4-FFF2-40B4-BE49-F238E27FC236}">
                <a16:creationId xmlns:a16="http://schemas.microsoft.com/office/drawing/2014/main" id="{3D5CEE6D-DFB4-2EEF-59E5-0A82313C93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95089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NVIDIA</a:t>
            </a:r>
            <a:endParaRPr lang="en-US" dirty="0"/>
          </a:p>
        </p:txBody>
      </p:sp>
      <p:sp xmlns:r="http://schemas.openxmlformats.org/officeDocument/2006/relationships">
        <p:nvSpPr>
          <p:cNvPr id="3" name="PH_Cooling_Type">
            <a:extLst>
              <a:ext uri="{FF2B5EF4-FFF2-40B4-BE49-F238E27FC236}">
                <a16:creationId xmlns:a16="http://schemas.microsoft.com/office/drawing/2014/main" id="{3B9F108C-CF68-6F2F-B238-417055794746}"/>
              </a:ext>
            </a:extLst>
          </p:cNvPr>
          <p:cNvSpPr>
            <a:spLocks/>
          </p:cNvSpPr>
          <p:nvPr>
            <p:ph type="body" sz="quarter" idx="41" hasCustomPrompt="1"/>
          </p:nvPr>
        </p:nvSpPr>
        <p:spPr>
          <a:xfrm>
            <a:off x="9011855" y="2764577"/>
            <a:ext cx="2464367" cy="319446"/>
          </a:xfrm>
        </p:spPr>
        <p:txBody>
          <a:bodyPr>
            <a:normAutofit/>
          </a:bodyPr>
          <a:lstStyle>
            <a:lvl1pPr marL="0" indent="0" algn="l">
              <a:buNone/>
              <a:defRPr sz="1400" b="1"/>
            </a:lvl1pPr>
          </a:lstStyle>
          <a:p>
            <a:pPr lvl="0"/>
            <a:r>
              <a:rPr lang="en-US"/>
              <a:t>No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Other Solution Options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5" name="Title 1">
            <a:extLst>
              <a:ext uri="{FF2B5EF4-FFF2-40B4-BE49-F238E27FC236}">
                <a16:creationId xmlns:a16="http://schemas.microsoft.com/office/drawing/2014/main" id="{D2E90139-03E5-E864-D965-B66B68759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1068"/>
          </a:xfrm>
        </p:spPr>
        <p:txBody>
          <a:bodyPr/>
          <a:lstStyle/>
          <a:p>
            <a:r>
              <a:rPr lang="en-IE" dirty="0"/>
              <a:t>Other Solution Options</a:t>
            </a:r>
          </a:p>
        </p:txBody>
      </p:sp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658145" y="1007632"/>
          <a:ext cx="3465447" cy="1812176"/>
        </p:xfrm>
        <a:graphic>
          <a:graphicData uri="http://schemas.openxmlformats.org/drawingml/2006/table">
            <a:tbl>
              <a:tblPr/>
              <a:tblGrid>
                <a:gridCol w="3465447"/>
                <a:gridCol w="3465447"/>
                <a:gridCol w="3465447"/>
              </a:tblGrid>
              <a:tr h="397164"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System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GPU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algn="l"/>
                      <a:r>
                        <a:rPr lang="en-US" sz="1800" b="true" i="false">
                          <a:solidFill>
                            <a:srgbClr val="FFFFFF"/>
                          </a:solidFill>
                          <a:latin typeface="Calibri"/>
                        </a:rPr>
                        <a:t>Estimated Training Time (days)</a:t>
                      </a:r>
                    </a:p>
                  </a:txBody>
                  <a:tcPr anchor="t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4 x XE9680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32 x H100 SXM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true" i="false">
                          <a:solidFill>
                            <a:srgbClr val="FFFFFF"/>
                          </a:solidFill>
                          <a:latin typeface="Calibri"/>
                        </a:rPr>
                        <a:t>17.31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>
                        <a:alpha val="18000"/>
                      </a:srgbClr>
                    </a:solidFill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8 x XE8640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32 x H100 SXM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17.31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24 x R760XA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96 x L40S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13.92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48 x R760XA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192 x L40S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6.96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7506"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72 x R760XA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288 x L40S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Ctr="false"/>
                    <a:p>
                      <a:pPr fontAlgn="t" algn="l"/>
                      <a:r>
                        <a:rPr lang="en-US" sz="1400" b="false" i="false">
                          <a:solidFill>
                            <a:srgbClr val="FFFFFF"/>
                          </a:solidFill>
                          <a:latin typeface="Calibri"/>
                        </a:rPr>
                        <a:t>4.64</a:t>
                      </a:r>
                    </a:p>
                  </a:txBody>
                  <a:tcPr anchor="ctr">
                    <a:lnL xmlns:r="http://schemas.openxmlformats.org/officeDocument/2006/relationships" w="12700" cmpd="sng">
                      <a:solidFill>
                        <a:srgbClr val="FFFFFF"/>
                      </a:solidFill>
                      <a:prstDash val="solid"/>
                    </a:lnL>
                    <a:lnR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xmlns:r="http://schemas.openxmlformats.org/officeDocument/2006/relationships"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3" name="PH_Section_Title">
            <a:extLst>
              <a:ext uri="{FF2B5EF4-FFF2-40B4-BE49-F238E27FC236}">
                <a16:creationId xmlns:a16="http://schemas.microsoft.com/office/drawing/2014/main" id="{79FB0D5D-93E4-435B-AAA9-2675B3D9D6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1133475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z="6000" dirty="0">
                <a:effectLst/>
                <a:ea typeface="DengXian" panose="02010600030101010101" pitchFamily="2" charset="-122"/>
              </a:rPr>
              <a:t>Sizing Explanations &amp; Notes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xmlns:r="http://schemas.openxmlformats.org/officeDocument/2006/relationships">
        <p:nvSpPr>
          <p:cNvPr id="15" name="Title 1">
            <a:extLst>
              <a:ext uri="{FF2B5EF4-FFF2-40B4-BE49-F238E27FC236}">
                <a16:creationId xmlns:a16="http://schemas.microsoft.com/office/drawing/2014/main" id="{9DAB0FAC-02ED-9C47-AEC8-27F8F95B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852" y="1800"/>
            <a:ext cx="10638296" cy="717470"/>
          </a:xfrm>
        </p:spPr>
        <p:txBody>
          <a:bodyPr>
            <a:normAutofit/>
          </a:bodyPr>
          <a:lstStyle/>
          <a:p>
            <a:r>
              <a:rPr lang="en-US" sz="3200" dirty="0">
                <a:effectLst/>
                <a:ea typeface="DengXian" panose="02010600030101010101" pitchFamily="2" charset="-122"/>
              </a:rPr>
              <a:t>Sizing Explanations and Notes</a:t>
            </a:r>
            <a:endParaRPr lang="en-US" dirty="0"/>
          </a:p>
        </p:txBody>
      </p:sp>
      <p:sp xmlns:r="http://schemas.openxmlformats.org/officeDocument/2006/relationships">
        <p:nvSpPr>
          <p:cNvPr id="3" name="Content Placeholder 2">
            <a:extLst>
              <a:ext uri="{FF2B5EF4-FFF2-40B4-BE49-F238E27FC236}">
                <a16:creationId xmlns:a16="http://schemas.microsoft.com/office/drawing/2014/main" id="{1DB120A9-10A2-A60C-A463-56F16CCD2A2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2910" y="877611"/>
            <a:ext cx="11124417" cy="5576977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In calculations for training times, the number of tokens is 300 billion.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Precision is FP16. TFLOPS assume sparsity.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“Value” yields a list of configurations that will have fewer servers and longer training times than other sizing profiles.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Sizing Profile of “Balanced” yields a list of configurations that will train in a reasonable amount of time.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Training time of the recommendations with a sizing profile of "High Performance" can be improved by adding more units.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At this time, the use of Multi-Instance GPUs (MIG) or slicing a GPU is not considered in the calculations for the number of GPUs recommended, the number of systems, or the time to train.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assume no network bottlenecks or storage impediments.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Time estimates may not account for additional network overhead needed for communication across multiple clusters.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Additional optimization through both model specific tuning and framework/middleware changes may result in higher performance or lower memory usage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Power estimates are based on peak load and should be interpreted as maximum power guidelines (worst case scenario).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H100 </a:t>
            </a:r>
            <a:r>
              <a:rPr lang="en-US" sz="1400" dirty="0" err="1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NVBridge</a:t>
            </a: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 is a two-physical, single-logical GPU with twice the memory and compute capability of a single H100PCIe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AI training performance is better when the network bit rate is higher, therefore 200Gb/s ports are recommended for “best performance” or “balanced” scenarios.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en-US" sz="1400" dirty="0">
                <a:effectLst/>
                <a:latin typeface="Calibri" panose="020F0502020204030204" pitchFamily="34" charset="0"/>
                <a:ea typeface="DengXian" panose="02010600030101010101" pitchFamily="2" charset="-122"/>
              </a:rPr>
              <a:t>Default is a selection of “no” to Include Liquid Cooling. If “yes” is selected, the configurations will include XE9640 server. It is a 2U Direct Liquid Cooled GPU server that requires a Cooling Distribution Unit.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puInferen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Calibri Light</vt:lpstr>
      <vt:lpstr>Symbol</vt:lpstr>
      <vt:lpstr>GpuInference</vt:lpstr>
    </vt:vector>
  </TitlesOfParts>
  <Company>Dell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2022-06-21T07:13:47Z</dcterms:created>
  <dc:creator>Pandey, Ashutosh</dc:creator>
  <cp:lastModifiedBy>Shree, Haima</cp:lastModifiedBy>
  <dcterms:modified xsi:type="dcterms:W3CDTF">2024-05-30T15:42:31Z</dcterms:modified>
  <cp:revision>437</cp:revision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dd1fcc-24d7-4f55-9dc2-c1518f171327_Enabled">
    <vt:lpwstr>true</vt:lpwstr>
  </property>
  <property fmtid="{D5CDD505-2E9C-101B-9397-08002B2CF9AE}" pid="3" name="MSIP_Label_73dd1fcc-24d7-4f55-9dc2-c1518f171327_SetDate">
    <vt:lpwstr>2023-09-13T06:31:38Z</vt:lpwstr>
  </property>
  <property fmtid="{D5CDD505-2E9C-101B-9397-08002B2CF9AE}" pid="4" name="MSIP_Label_73dd1fcc-24d7-4f55-9dc2-c1518f171327_Method">
    <vt:lpwstr>Privileged</vt:lpwstr>
  </property>
  <property fmtid="{D5CDD505-2E9C-101B-9397-08002B2CF9AE}" pid="5" name="MSIP_Label_73dd1fcc-24d7-4f55-9dc2-c1518f171327_Name">
    <vt:lpwstr>No Protection (Label Only) - Internal Use</vt:lpwstr>
  </property>
  <property fmtid="{D5CDD505-2E9C-101B-9397-08002B2CF9AE}" pid="6" name="MSIP_Label_73dd1fcc-24d7-4f55-9dc2-c1518f171327_SiteId">
    <vt:lpwstr>945c199a-83a2-4e80-9f8c-5a91be5752dd</vt:lpwstr>
  </property>
  <property fmtid="{D5CDD505-2E9C-101B-9397-08002B2CF9AE}" pid="7" name="MSIP_Label_73dd1fcc-24d7-4f55-9dc2-c1518f171327_ActionId">
    <vt:lpwstr>27d9819d-5206-4da6-aebf-ec028948693d</vt:lpwstr>
  </property>
  <property fmtid="{D5CDD505-2E9C-101B-9397-08002B2CF9AE}" pid="8" name="MSIP_Label_73dd1fcc-24d7-4f55-9dc2-c1518f171327_ContentBits">
    <vt:lpwstr>2</vt:lpwstr>
  </property>
</Properties>
</file>